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птиц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этапов жизни птиц: от яйца до взрослой особи.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птиц и их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активные животные с сезонным размножением, создающие гнёзда и проявляющие заботу о потомстве. Их развитие адаптировано к перелётам и переменам в среде обитания.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функции органов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половой системы птиц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имеются парные половые органы: у самцов развиты оба семенника, у самок — преимущественно левый яичник и яйцевод. Это обеспечивает эффективное воспроизведение потомства.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размножения органы увеличиваются в размерах и активизируют выработку гормонов — эстрогенов и андрогенов, что регулирует половую готовность и влияет на поведение.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ритуалы и выбор партнёра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демонстрируют яркое оперение и исполняют сложные танцы, которые привлекают партнёров и способствуют формированию пар.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трели и пение служат важным сигналом для привлечения внимания и оценки качества партнёра.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танцы, как у журавлей, и взаимный уход за перьями, например у скворцов, укрепляют связь между особями.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пар у птиц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могут быть временными, на один сезон, или долгосрочными, что характерно для лебедей и гагар.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проявляют верность своим прошлогодним партнёрам, что повышает шансы на выведение потомства.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экологические условия влияют на длительность и стабильность парных отношений.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партнёра зависит от наличия подходящего гнезда, территории с пищей и предыдущего успешного опыта размножения.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яиц птиц: размеры, окраска и прочность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Скорлупа птичьего яйца обладает высокой прочностью, защищает эмбрион от механических повреждений и потери влаги. Этот слой важен для успешного развития зародыша.
</a:t>
            </a:r>
            <a:endParaRPr lang="en-US" sz="879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скорлупы и защита эмбриона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яиц сильно различаются в зависимости от вида: например, яйцо синицы весит около 1 грамма, тогда как яйцо страуса достигает 1,5 килограмма, что отражает особенности биологии птиц.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размеров и массы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окраска характерна для яиц видов, которые откладывают яйца в укрытиях, а пёстрая окраска служит маскировкой и защищает от хищников на открытой местности.
</a:t>
            </a:r>
            <a:endParaRPr lang="en-US" sz="976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окраски яиц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орнитологических исследований,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и количество яиц при кладке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пик кладки приходится на весну и раннее лето для большинства видов. Интервал между яйцами обычно около суток.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птицы обычно откладывают меньше яиц за сезон, чем мелкие виды, что связано с их стратегиями размножения.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яйца птицы и функции слоёв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защиты и питания эмбриона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строят гнёзда из тонких веточек и травы на ветвях, что обеспечивает защиту от хищников и неблагоприятных погодных условий.
</a:t>
            </a:r>
            <a:endParaRPr lang="en-US" sz="841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на деревьях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Цапли устраивают гнёзда в густой растительности или низкой поросли, используя мох и тростник, скрывая выводок от врагов.
</a:t>
            </a:r>
            <a:endParaRPr lang="en-US" sz="841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на земле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Береговушки обустраивают гнёзда в норах у водоёмов, используя перья и траву для утепления и маскировки.
</a:t>
            </a:r>
            <a:endParaRPr lang="en-US" sz="84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в пещерах и норах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расположение гнёзд птиц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инкубации яиц у птиц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инкубации сильно варьируется: от 10 дней у некоторых голубей до 80 дней у альбатросов.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для развития эмбриона составляет около 37,5 °C, которую поддерживают родители.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регулярно переворачивают яйца, чтобы равномерно прогреть и предотвратить слипание эмбриона с оболочками.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Инкубационный процесс требует постоянного внимания, что обеспечивает успешное вылупление птенцов.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Вылупление птенцов: механизм и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Птенец вылупляется, используя яйцевой зуб — временный острый нарост на клюве, который помогает разбить скорлупу. Этот процесс требует значительных усилий и занимает несколько часов.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вылупления большинство птенцов покрыты пушистым пером и обладают открытыми глазами. Некоторые виды, например утки и куры, сразу способны к активному самостоятельному движению.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птенцов: гнездовые и выводковые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Выводковые птенцы, например утята и цыплята, покидают гнездо вскоре после вылупления и способны самостоятельно находить пищу. Такое поведение связано с адаптациями к образу жизни вида.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Гнездовые птенцы, как воробьи и ласточки, остаются в гнезде и полностью зависят от родителей в питании и защите. Они развиваются медленнее и требуют большей заботы.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потомстве: кормление и уход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гнёздах птенцы конкурируют между собой за пищу, что влияет на их выживаемость и требует от родителей сложного управления потомством.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Гнездовые птицы кормят птенцов насекомыми, мелкой рыбой или частично переваренной пищей, обеспечивая необходимое питание для роста и развития.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подают сигналы о голоде — громко пищат и открывают рот, стимулируя родительское кормление и внимание.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57239"/>
            <a:ext cx="4663800" cy="22290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орнитологических исследований и справочников.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развития птенцов разных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развития птенцов варьируется в зависимости от размера и вида птицы. У крупных видов период развития дольше, что связано с более сложным созреванием.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вид, тем продолжительнее период развития птенца в гнезде, что отражает особенности биологии и адаптации.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гнёзд и выбор местоположения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бывают открытыми, полузакрытыми и закрытыми навесом, что зависит от вида птицы и условий обитания. Каждая конструкция служит защитой для яиц и птенцов.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гнёзд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для гнездования определяется угрозами от хищников, доступностью пищи и особенностями среды. Птицы размещают гнёзда на деревьях, земле или скалах в зависимости от предпочтений.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для гнезда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самостоятельности: обучение и взросление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постепенно учатся летать, выполняя короткие тренировки, и осваивают навыки поиска корма под присмотром родителей.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постепенно уменьшают интенсивность кормления, стимулируя молодняк к самостоятельности и развитию необходимых умений для выживания.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вылета из гнезда многие виды сопровождают своих птенцов, обучая их и защищая в первые недели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19" y="3374873"/>
            <a:ext cx="240563" cy="38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защиты потомства у птиц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Имитация ранения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притворяются ранеными, чтобы отвлечь хищника от гнезда, заманив его подальше от потомства и тем самым увеличив шансы выживания птенцов.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крикливое предупреждение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Певчие птицы издают громкие звуки и крики, чтобы обнаружить присутствие хищника и предупредить других птиц, одновременно защищая гнездо громкой активностью.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Отвод хищника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активно удаляются с места гнездования, привлекая внимание врага на себя, что даёт возможность потомству остаться в безопасности и избежать нападения.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выводков и стратегии размножения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птиц наблюдается одна кладка в год, что связано с ограничениями длительности подходящего сезона для воспитания птенцов.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утки-кряквы возможно до трёх выводков в год, особенно если первые попытки размножения оказались неуспешными, что повышает шансы на продолжение рода.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выводков зависит от климатических условий, доступности питания и защитной среды, влияя на репродуктивную стратегию каждого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размножение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и количество осадков прямо влияют на время размножения и выживаемость птенцов у разных видов птиц.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гнёзд от хищников и человеческого вмешательства определяет успех размножения и количество выживших птенцов.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человека, такая как вырубка лесов и загрязнение химикатами, негативно сказывается на численности птиц и приводит к сокращению многих видов.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пищи играет ключевую роль — без достаточных ресурсов птицы могут отложить кладку или уменьшить размер выведения.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понимания размножения птиц для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размножения птиц помогает сохранить биоразнообразие, защитить природные места обитания и поддержать баланс экосистем, ведь каждый вид играет уникальную роль в природе.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2026-05-09T16:01:47Z</dcterms:created>
  <dcterms:modified xsi:type="dcterms:W3CDTF">2026-05-09T16:01:47Z</dcterms:modified>
</cp:coreProperties>
</file>