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 английском: формы, смысл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на английском языке для разговора о будущем
</a:t>
            </a:r>
            <a:endParaRPr lang="en-US" sz="39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будущее передают не одной формой, а несколькими конструкциями. Выбор зависит от намерения, уверенности, плана, расписания или просто предположения.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говорит о будущем по-разному
</a:t>
            </a:r>
            <a:endParaRPr lang="en-US" sz="2647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Will: прогнозы, обещания и решения в момент речи
</a:t>
            </a:r>
            <a:endParaRPr lang="en-US" sz="2273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используют, когда говорящий принимает решение прямо сейчас. Такая форма часто звучит естественно в ответе, обещании или предложении помощи без предварительной подготовки.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подходит для обещаний и уверений: I’ll call you later, I’ll help you with the task. Она подчёркивает готовность действовать и личную вовлечённость.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360464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также выражает прогноз без прямых доказательств. В речи его часто сопровождают probably, maybe, I think, I’m sure, because говорящий лишь предполагает развитие событий.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46350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звучат I’ll и we’ll. Такие формы делают речь короче и естественнее, особенно в повседневном общении и быстрых ответах.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6350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выбрать will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особенно уместен там, где важны спонтанность, обещание или нейтральное предсказание. Он не показывает заранее составленный план, а фиксирует реакцию на 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to: заранее принятое намерение и очевидный прогноз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используют, если решение уже было принято раньше. Форма показывает не моментальное решение, а заранее сформированное намерение, например в учебных или личных планах.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 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подходит и для очевидных выводов по ситуации. Если признаки будущего события уже видны, be going to помогает сделать прогноз более наглядным и логичным.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встречаются слова now, look, listen, because, appear, seem. Они подчёркивают, что говорящий опирается либо на текущий план, либо на заметные признаки.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going to study medicine, We are going to visit our grandparents on Sunday, Look at those clouds — it is going to storm. Во всех случаях ощущается предварительная подготовка или очевидность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3051"/>
            <a:ext cx="3962400" cy="21851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английский различает момент решения и характер будущего действия.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чаще передаёт немедленную реакцию, а be going to подчёркивает уже существующий план или вывод по признакам.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школьной грамматике английского языка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 be going to: главное различие в значении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учебное распределение типичных случаев: от спонтанной реакции до расписаний и вероятностных прогнозов.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будущего в английском зависит от ситуации: намерение, договорённость, график и степень уверенности требуют разных конструкций.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грамматике; значения на диаграмме условные, для сравнения типов употребления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будущего чаще всего выбирают в разных ситуациях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для уже согласованных будущих действий
</a:t>
            </a:r>
            <a:endParaRPr lang="en-US" sz="1992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используют, когда событие уже запланировано и подтверждено. Обычно речь идёт о встрече, поездке, визите или другом действии с известными участниками.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формы особенно важны точные детали: день, час, место. Чем яснее расписание, тем естественнее звучит Present Continuous в будущем значении.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I’m meeting my teacher at 3 p.m. и We’re flying to London on Friday показывают не абстрактный план, а уже согласованную реальность, почти готовую к исполнению.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плана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be going to, здесь подчёркивается именно договорённость между людьми. Поэтому форма часто встречается в сообщениях, календарях и устных подтверждениях.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7:45 — отправление поезда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train leaves at 7:45. Present Simple передаёт фиксированное событие в расписании, а не личное намерение говорящего.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9:00 — начало урока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lesson starts at 9 o’clock. Форма подчёркивает установленный порядок, который не зависит от того, кто о нём говорит.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18:30 — начало фильма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movie begins at 6:30. Такая конструкция естественна для программ, билетов, объявлений и других официальных графиков.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для расписаний и официальных графиков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будущего в английском языке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типу ситуации, а не только по признаку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19" y="3341593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слова вероятности: may, might, could
</a:t>
            </a:r>
            <a:endParaRPr lang="en-US" sz="2231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May: более высокая 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используют, когда событие кажется достаточно возможным, но всё ещё не гарантированным. Эта форма звучит спокойнее, чем утверждение, и подходит для осторожного прогноза.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Could: возможная альтернатива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показывает один из вариантов развития событий. Форма полезна, когда речь идёт о нескольких возможностях, и помогает смягчить категоричность высказывания.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Might: осторожное 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выражает более сдержанную степень уверенности. Говорящий не настаивает на результате, а лишь допускает его, особенно когда данных для точного вывода мало.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Continuous: действие в процессе в будущем
</a:t>
            </a:r>
            <a:endParaRPr lang="en-US" sz="2337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образуется по схеме will be + V-ing. Эта форма нужна, когда важно показать не итог, а сам процесс, который будет продолжаться в определённый момент будущего.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Привязка ко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рядом стоят точные ориентиры: at 8 p.m., this time next week, tomorrow evening. Они помогают увидеть не просто будущее действие, а его длительность в конкретной точке времени.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be studying for the test, we’ll be travelling to the city, I’ll be having a lesson — во всех случаях подчёркивается, что действие будет идти, а не только начнётся или закончится.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презентации: грамматическое описание Future Perfect и его маркеров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помогают распознать завершённость действия до указанного момента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Perfect особенно ясно читается через маркеры времени: by, by the time, before. Они задают точку, к которой результат уже должен быть достигнут.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64586"/>
            <a:ext cx="4094100" cy="1619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сопоставить грамматическую форму, её смысл и типичную ситуацию употребления без смешения похожих конструкций.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формы зависит не только от времени, но и от характера события: спонтанность, план, согласование или предсказание.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будущих форм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будущего в сравнении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для разговора о будущем
</a:t>
            </a:r>
            <a:endParaRPr lang="en-US" sz="2348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expect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передаёт ожидание без категоричного утверждения. Оно удобно, когда говорящий предполагает развитие событий, но оставляет место для неопределённости и корректировки своей позиции.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hope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выражает надежду на будущий результат. Она особенно уместна, если цель важна для говорящего, но исход зависит не только от его желания.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360464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planning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подчёркивает подготовку и заранее обдуманное намерение. В ней слышится не моментальное решение, а уже сформированный план, который ожидает реализации в ближайшем будущем.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46350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looking forward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передаёт положительное ожидание события и эмоциональную вовлечённость. Оно делает речь живее и естественнее, особенно в разговоре о встречах, поездках и школьных мероприятиях.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6350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about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означает, что действие начнётся совсем скоро. Она нужна, когда момент начала уже очень близок, поэтому ожидание длится буквально секунды или минуты.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будущего различаются не только по значению, но и по степени категоричности. Это особенно заметно в устной речи и при формулировке прогнозов.
</a:t>
            </a:r>
            <a:endParaRPr lang="en-US" sz="1221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увереннее говорящий, тем чаще он выбирает will; чем осторожнее прогноз, тем вероятнее may, might или could.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на основе грамматических значений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уверенности при разговоре о будущем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школьников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не с will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о фиксированном расписании нельзя подменять Present Simple формой will. Правильно: The bus leaves at 8, потому что речь идёт об официальном графике, а не о личном решении.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Спонтанное решение не с going to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решение принимается прямо сейчас, нужна форма will. В реплике вроде I’ll help you now слышится немедленная реакция, а не заранее подготовленный план действий.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планы и 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собственного будущего намерения лучше использовать be going to или Present Continuous, а не Present Simple. Фраза I’m going to the museum tomorrow звучит естественно и грамматически точно.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маркеры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by, tomorrow, next week и at 5 o’clock требуют внимательного выбора формы. Именно контекст подсказывает, идёт ли речь о процессе, плане, расписании или завершённом результате.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 в будущих формах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с вынесением will в начало: Will you come tomorrow? Отрицание образуется через won’t: I won’t be late. Эта модель самая простая и быстро узнаётся в речи.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конструкции сохраняется форма to be: Are you going to study tonight? Отрицание строится через isn’t/aren’t: She isn’t going to join us.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 действие в процессе: Will you be working at 7? Здесь важно сохранить связку will be, потому что именно она передаёт длительность будущего действия.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Perfect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этой формой подчёркивает отсутствие результата к моменту отсчёта: We won’t have finished by then. Такая структура особенно полезна, когда нужно точно обозначить завершённость.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времени часто подсказывает, какая форма будущего подходит лучше: план, расписание, процесс или уже завершённый результат.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не заменяют грамматику, но помогают её выбрать: точка в будущем чаще ведёт к Future Perfect, а фиксированное время — к Present Continuous.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будущих маркеров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Маркерные слова будущего времени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высказывания о будущем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последовательно выбрать форму будущего по смыслу и контексту.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будущее выбирают не по одному шаблону, а по ситуации. Контекст, намерение, уверенность и точность времени помогают подобрать форму, которая передаёт мысль без смысловых потерь.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будущая форма зависит от смысла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2026-05-31T18:03:25Z</dcterms:created>
  <dcterms:modified xsi:type="dcterms:W3CDTF">2026-05-31T18:03:25Z</dcterms:modified>
</cp:coreProperties>
</file>