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правила и задачи: учимся считать уверенно и понимать ответ.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4 классе: числа, действия и задачи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каждый день рядом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считать деньги, время, расстояние и предметы вокруг нас. В 4 классе она становится серьёзнее: нужно решать задачи в несколько действий, замечать детали и обязательно проверять ответ.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больше 1000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разложенное по разрядам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удобно читать по частям, если понимать его разряды. В записи видно, сколько там тысяч, сотен, десятков и единиц. Это как рассмотреть число через лупу и сразу понять его устройство.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цифры стоят по своим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не хватает какого-то разряда, на его месте ставят ноль. Так запись остаётся понятной и аккуратной. Благодаря этому легко сравнивать числа и не путаться, где больше, а где меньше.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без лишних остановок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помогает считать быстрее и увереннее. Вместо долгих раздумий ученик сразу видит, из чего состоит число, и может удобно складывать, вычитать или сравнивать его с другими.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письменном сложении и вычитании числа записывают строго по разрядам: единицы под единицами, десятки под десятками. Тогда вычисления получаются аккуратными и понятными.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не хватает цифр, место разряда заполняют нулём. Это помогает сохранить правильную запись, например в числе 5 040, где ноль тоже важен.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не закралась ли ошибка: сложение проверяют вычитанием, а вычитание — сложением. Такой способ быстро возвращает к правильному ответу.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многозначных чисел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одинаковые группы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удобно, когда предметы собраны в одинаковые группы. Если в каждой коробке лежит по 4 карандаша, достаточно умножить число коробок на 4, а не считать каждый карандаш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таблица умножения становится настоящим помощником. Она ускоряет счёт, помогает решать более трудные примеры и делает вычисления заметно короче и спокойнее.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связь с умножением
</a:t>
            </a:r>
            <a:endParaRPr lang="en-US" sz="299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сколько групп получится, если предметы распределить равномерно. Например, яблоки можно разложить по пакетам так, чтобы в каждом было одинаковое число.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умножение, легко проверить деление. Когда 6 × 3 = 18, можно сразу увидеть, что 18 : 3 = 6 и 18 : 6 = 3.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дети учатся различать делимое, делитель и частное. Эти слова помогают точно объяснять решение и не теряться в записи.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текстовую задачу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условия к ответу помогает не пропустить важные данные и выбрать верное действие.
</a:t>
            </a:r>
            <a:endParaRPr lang="en-US" sz="8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промежуточный результат, а уже потом переходят к следующему шагу. Это учит не хватать ответ наугад, а строить его по порядку.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важно понимать, какое число получится сначала, а какое понадобится позже. Иногда именно первый ответ становится ключом ко всей задаче.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задача, тем внимательнее нужно читать условие. Одно лишнее или пропущенное число может полностью изменить решение, как в маленькой математической ловушке.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задачи развивают терпение и аккуратность. Ребёнок учится думать не торопясь, а это полезно и на уроках, и в обычных делах.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 два и три действия
</a:t>
            </a:r>
            <a:endParaRPr lang="en-US" sz="32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длины, массы и времени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длины используют миллиметры, сантиметры, дециметры, метры и километры. Важно помнить простые переходы между ними, например 1 м = 100 см. Это помогает измерять тетрадь, класс или дорогу до школы.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массы нужны граммы и килограммы, а для времени — секунды, минуты, часы и сутки. Полезно помнить, что 1 кг = 1000 г, а 1 час = 60 минут: без этого в задачах легко запутаться.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см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складывает длины всех сторон, а площадь показывает, сколько места занимает фигура на плоскости.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периметр квадрата со стороной 5 см.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прямоугольник, квадрат и треугольник
</a:t>
            </a:r>
            <a:endParaRPr lang="en-US" sz="249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вагона как 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окно вагона, можно увидеть прямоугольник. У него четыре угла и четыре стороны, а противоположные стороны одинаковой длины. Такая фигура встречается вокруг нас чаще, чем кажется, особенно в предметах с ровными краями и чёткими углами.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тетради в форме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узнать по равным сторонам. Он похож на аккуратную клетку в тетради или на плитку с одинаковыми краями. Когда все стороны равны, фигура выглядит особенно ровной и симметричной, будто её нарисовали по линейке с большим старанием.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знаках и узорах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 и три угла, поэтому его удобно искать на дорожных знаках, в орнаментах и на рисунках. Эта фигура сразу заметна своей острой верхушкой. Ребятам нравится находить треугольники в привычных вещах, как маленьких геометрических сыщиков.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4386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какое число чётное, а какое нечётное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2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число делится на 2 без остатка. Если после деления ничего не остаётся, значит число чётное и его можно быстро проверить с помощью простого правила.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1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Нечётное число при делении на 2 даёт остаток 1. Это помогает сразу заметить, что число не делится поровну, даже если оно выглядит большим и серьёзным.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в ряду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и нечётные числа часто чередуются, поэтому в ряду легко искать порядок. Это полезно в таблице умножения и при решении задач, где важна внимательность.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количество цифр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числе цифр больше, оно обычно и больше. Поэтому сначала удобно посмотреть, длиннее ли запись числа. Это помогает быстро сделать первый вывод без лишних вычислений.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числа правильно
</a:t>
            </a:r>
            <a:endParaRPr lang="en-US" sz="313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старший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 одинаково, сравнивают старший разряд: тысячи, сотни или десятки. Так легко понять, почему 3 500 меньше 3 800, хотя в обоих числах по четыре цифры.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устно шаг за шагом
</a:t>
            </a:r>
            <a:endParaRPr lang="en-US" sz="3021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удобное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круглые числа или простые части, с которыми легко работать в уме. Так считать быстрее и спокойнее, без лишней путаницы.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Разбиваем выражение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разложить на удобные слагаемые. Например, к 48 проще прибавить сначала 2, а потом ещё 4, чем считать сразу всё вместе.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ответ в голове
</a:t>
            </a:r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быстро посмотреть, не ошиблись ли мы. Если ответ выглядит странно, можно прикинуть его ещё раз другим способом.
</a:t>
            </a:r>
            <a:endParaRPr lang="en-US" sz="1672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ошибку в ответе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совпадает ли результат с условием задачи. Сложение удобно проверять вычитанием, а умножение — делением. Если ответ не подходит, стоит спокойно пересчитать ещё раз.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прячется в одном разряде или в неверно выбранном действии. Поэтому важно внимательно читать условие, не торопиться и следить за каждой цифрой, как за маленьким важным пассажиром.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математика встречается в школьной жизни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часто нужно посчитать, сколько тетрадей раздать, сколько учебников собрать или сколько предметов лежит на парте. Здесь математика помогает не ошибиться в количестве.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математики удобно узнавать, сколько минут осталось до звонка, когда начнётся следующий урок и сколько времени длится перемена. Время любит точность.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считать шаги до спортзала, до кабинета или до выхода. Такие задачи показывают, что числа нужны не только в тетради, но и в обычном школьном дне.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игры, поездки и покупки делают математику живой и понятной. В них приходится считать предметы, сравнивать числа и выбирать правильное действие.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только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записи остаются только нужные числа, единицы измерения и вопрос. Это помогает быстрее увидеть, о чём задача, и не теряться среди лишних слов.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связь между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часто используют стрелки, схемы и подписи «было», «стало», «осталось». Такая подсказка делает условие наглядным и помогает решать задачу по порядку, без спешки.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не запутаться
</a:t>
            </a:r>
            <a:endParaRPr lang="en-US" sz="2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учит внимательно читать условие, замечать важные числа и не пропускать детали. Это похоже на поиск маленьких подсказок в большой и интересной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умение сравнивать, находить закономерности и делать выводы по правилу. Ребёнок постепенно учится не угадывать, а рассуждать спокойно и последовательно.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это особенно полезно: сложные задания перестают пугать, если разбить их на шаги. Такой подход помогает и на уроках, и в повседневных делах.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математика тренирует мышление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помнить в 4 классе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нужно уверенно считать большие числа, знать таблицу умножения и понимать, как связаны умножение и деление. Тогда многие примеры решаются быстрее и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важно аккуратно записывать решение, соблюдать порядок действий и обязательно проверять ответ. Даже сложную задачу можно разобрать по шагам, если читать условие внимательно.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4 классе — это полезно и интересно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математика учит считать точно, думать по порядку и находить ответы в разных ситуациях. Эти умения помогают и в учёбе, и в обычной жизни, даже в московском метро, где всё любит точный счёт.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2026-05-24T10:25:55Z</dcterms:created>
  <dcterms:modified xsi:type="dcterms:W3CDTF">2026-05-24T10:25:55Z</dcterms:modified>
</cp:coreProperties>
</file>