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природе: где она бывает и почему она важна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капли: от облака до реки.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нужна каждому из нас
</a:t>
            </a:r>
            <a:endParaRPr lang="en-US" sz="392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сопровождает нас каждый день: мы пьём её, умываемся, готовим еду и наблюдаем, как она живёт в природе. Без воды не было бы зелёных растений, рыб и привычной жизни вокруг нас.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встречается в природе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095275" y="423341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 состав тела человека и животных. Она помогает им жить, расти, двигаться и оставаться здоровыми каждый день.
</a:t>
            </a:r>
            <a:endParaRPr lang="en-US" sz="950" dirty="0"/>
          </a:p>
        </p:txBody>
      </p:sp>
      <p:sp>
        <p:nvSpPr>
          <p:cNvPr id="12" name="Text 3"/>
          <p:cNvSpPr txBox="1"/>
          <p:nvPr/>
        </p:nvSpPr>
        <p:spPr>
          <a:xfrm>
            <a:off x="3927223" y="3411888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прячется в почве, проникает в корни растений и даже находится в листьях. Поэтому вода есть не только вокруг нас, но и внутри живой природы.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4644751" y="2590381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лёд и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бывает не только жидкой. Она может стать снегом, льдом, туманом или облаком, а потом снова превратиться в капли дождя и вернуться на землю.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5314287" y="1768895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пруды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реках, озёрах, прудах и ручьях вода постоянно движется или спокойно лежит на поверхности. Такие водоёмы становятся домом для рыб, лягушек, уток и водных растений.
</a:t>
            </a:r>
            <a:endParaRPr lang="en-US" sz="878" dirty="0"/>
          </a:p>
        </p:txBody>
      </p:sp>
      <p:sp>
        <p:nvSpPr>
          <p:cNvPr id="15" name="Text 6"/>
          <p:cNvSpPr txBox="1"/>
          <p:nvPr/>
        </p:nvSpPr>
        <p:spPr>
          <a:xfrm>
            <a:off x="5936913" y="94739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запасы воды на Земле находятся в морях и океанах. Они покрывают огромные пространства и влияют на погоду, климат и жизнь многих живых существ.
</a:t>
            </a:r>
            <a:endParaRPr lang="en-US" sz="9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жидком состоянии вода течёт, принимает форму сосуда и легко переливается. Именно такой мы видим её в реке, стакане, луже или в каплях дождя.
</a:t>
            </a:r>
            <a:endParaRPr lang="en-US" sz="1285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сильно охлаждается, она становится твёрдой. Так появляются лёд, сосульки и снег, которые можно увидеть зимой в природе и в холодильнике дома.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нагревании вода превращается в пар и становится почти невидимой. Он поднимается вверх, а потом может снова охладиться и вернуться в виде капель.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движется по Земле под действием солнца и погоды.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Осадки: дождь, снег и град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возвращает воду из облаков на землю. Он наполняет лужи, ручьи, реки и озёра, а ещё помогает растениям напиться после сухих дней.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состоит из множества маленьких ледяных кристаллов. Он падает тихо и мягко, укрывает землю белым покрывалом и сохраняет холодную воду до весны.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образуется в холодных облаках, когда капли воды замерзают и превращаются в твёрдые шарики льда. Он падает быстро и может быть довольно шумным.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спешит вниз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рождается на более высокой местности и стремится вниз, словно торопится на встречу. По пути она может впадать в озеро, море или океан. На её берегах растут камыши, а в воде прячутся рыбы и лягушки.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как спокойное зеркало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не бежит, как река, а спокойно хранит воду в одном месте. Оно бывает большим или маленьким, пресным или солёным. У берега любят отдыхать утки, а в воде качаются водоросли и плавают мальки.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рек и озёр похожи на оживлённые улицы для природы. Здесь находят пищу, укрытие и прохладу многие живые существа. Водная гладь помогает растениям, птицам и зверям жить рядом друг с другом.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— дороги воды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становится подземной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на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часть воды остаётся на поверхности, а часть начинает медленно уходить вниз между частицами почвы.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сквозь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просачивается в песок, глину и трещины камней. Там она заполняет пустоты и становится подземной.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и колодцы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подземная вода выходит наружу в родниках или поднимается в колодцах. Люди используют её, потому что она часто чище.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меняет состояние, она может стать льдом, снегом или паром. Это помогает ей путешествовать по Земле и возвращаться снова и снова.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окружающего мира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воды мы наблюдаем в природе: жидкое, твёрдое и газообразное.
</a:t>
            </a:r>
            <a:endParaRPr lang="en-US" sz="19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туман и роса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похоже на мягкую белую гору в небе, хотя на самом деле состоит из крошечных капелек воды или льдинок. Они так малы, что кажутся пушистыми и лёгкими. Облака собираются высоко над землёй и могут приносить дождь.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у самой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похож на облако, которое решило прогуляться по земле и присело пониже. Утром он закрывает поля, дороги и деревья, делая всё вокруг немного загадочным. Когда воздух теплеет, туман постепенно исчезает.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роса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появляется на траве, листьях и крышах, когда ночной воздух остывает. Водяной пар превращается в маленькие капли, и утром всё блестит, словно кто-то тихо рассыпал по земле крошечные бусинки.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растениям расти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воду из почвы, как маленькая губка. Затем она поднимается по стеблю к листьям и помогает растению жить, крепнуть и не вянуть.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рост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создании питательных веществ, без которых растение не может расти. Благодаря ей появляются новые листья, крепнут стебли, распускаются цветы и созревают плоды.
</a:t>
            </a:r>
            <a:endParaRPr lang="en-US" sz="1005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жару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жарко, вода защищает растение от пересыхания. Если влаги достаточно, листья остаются упругими и зелёными, а трава не превращается в сухую соломинку.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при засухе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мало, растения быстро слабеют. Листья поникают, цветы опадают, а деревья и трава теряют силы. Без воды зелёный мир становится бледным и грустным.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00" y="3238872"/>
            <a:ext cx="234901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96" y="2571150"/>
            <a:ext cx="384383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животным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 постоянно и дышат с помощью жабр. Для них водоём — это и дом, и место, где они находят пищу и укрытие.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Водопой для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звери и птицы приходят к реке или озеру пить. В жаркий день вода помогает им утолить жажду и охладить тело, чтобы не перегреться.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рядом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могут жить и на суше, и в воде. Им нужны влажные места, потому что без них кожа быстро высыхает, а жить становится трудно.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уток, бобров, улиток и многих других животных водоём служит не только источником воды, но и местом жизни, отдыха и спасения от опасности.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жизни человека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49725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пьёт воду каждый день, потому что без неё организм не может работать как следует. Вода помогает утолять жажду и поддерживать здоровье.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46182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приготовление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супов, каш, чая и многих других блюд. Без неё на кухне было бы совсем скучно, а еда не получалась бы вкусной и удобной для приготовления.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294263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умываемся, моем руки, стираем одежду и убираем дом с помощью воды. Она помогает нам быть чистыми, аккуратными и чувствовать себя хорошо.
</a:t>
            </a:r>
            <a:endParaRPr lang="en-US" sz="1052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639073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полях, в садах и на фабриках вода тоже очень нужна. Без неё трудно выращивать урожай, ухаживать за растениями и выполнять многие полезные дела.
</a:t>
            </a:r>
            <a:endParaRPr lang="en-US" sz="1052" dirty="0"/>
          </a:p>
        </p:txBody>
      </p:sp>
      <p:sp>
        <p:nvSpPr>
          <p:cNvPr id="14" name="Text 6"/>
          <p:cNvSpPr txBox="1"/>
          <p:nvPr/>
        </p:nvSpPr>
        <p:spPr>
          <a:xfrm>
            <a:off x="180000" y="433552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внутри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вода переносит питательные вещества и помогает всем частям тела работать дружно. Поэтому человеку важно пить достаточно чистой воды каждый день.
</a:t>
            </a:r>
            <a:endParaRPr lang="en-US" sz="10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вода в ручье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ребята подошли к лесному ручью и увидели, как на дне блестят камешки. Вода была прозрачной, без запаха и мусора. В такой воде приятно пить и безопасно жить многим животным.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лужа у 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возле дороги осталась лужа, в которой плавали бумажки и пятна масла. Вода стала мутной и неприятной. Пить её нельзя, ведь в ней могут быть вредные вещества и микробы.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берег важен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 помогает воде оставаться здоровой, а значит, полезной для всех живых существ. Если рядом не бросать мусор и не сливать грязь, река дольше остаётся домом для рыб, птиц и растений.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чистую воду от грязной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воде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раки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живут рыбы и раки, которые находят здесь пищу и защиту. Вода для них — это настоящий дом, где можно расти и прятаться.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и мелкие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и возле неё селятся улитки, маленькие организмы и другие незаметные жители. Они участвуют в жизни водоёма и служат пищей для многих животных.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прибрежные растения любят влагу и солнечный свет. Они дают укрытие рыбам, а ещё помогают водоёму оставаться живым и красивым.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и бобры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тесно связаны с водой, хотя не живут в ней всё время. Утки плавают, а бобры строят у воды свои дома и плотины.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 дома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кран открыт без дела, вода утекает впустую. Закрывай его сразу, когда уже не нужна вода, и дома останется больше чистой воды для всех.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 вместо долгой ванны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 помогает тратить меньше воды, чем очень долгая ванна. Так можно умыться, освежиться и не расходовать лишние литры без пользы.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Чини протечки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Капающий кран или протекающая труба кажутся мелочью, но за день они теряют много воды. Если вовремя сообщить взрослым, чистая вода не пропадёт зря.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воду разумно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чистишь зубы или моешь посуду, не оставляй воду бежать напрасно. Пресной воды на Земле немного, и каждый аккуратный поступок очень важен.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 на природе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оставить берег чистым: не бросать бумагу, пластик и стекло в реку, озеро или ручей. Тогда вода не станет грязной и опасной.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сливать грязные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помнить, что в водоёмы нельзя выливать масло, моющие средства и другую грязь. Такие вещества вредят рыбам, растениям и птицам.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у воды не стоит мыть машины и ломать прибрежные растения. Чистый берег помогает природе дышать, а людям — спокойно отдыхать.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не тонет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легче воды, поэтому он плавает на поверхности и не идёт ко дну. Это помогает многим водоёмам зимой не промерзать целиком.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растворять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растворять многие вещества, поэтому её используют в быту, в природе и в разных делах человека. Она по-настоящему трудолюбива, почти как школьный дежурный.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цвета и запаха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сама по себе не имеет цвета, запаха и вкуса. Именно поэтому она кажется простой, но на самом деле остаётся очень важной для жизни.
</a:t>
            </a:r>
            <a:endParaRPr lang="en-US" sz="12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при нехватке воды
</a:t>
            </a:r>
            <a:endParaRPr lang="en-US" sz="226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для наблюдения за природными изменениями при засухе
</a:t>
            </a:r>
            <a:endParaRPr lang="en-US" sz="9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наше общее богатство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сопровождает всё живое: она в облаках, в снегу, в реках и в каждом организме. Когда мы бережём её, мы помогаем природе оставаться здоровой и красивой.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2026-05-26T01:47:20Z</dcterms:created>
  <dcterms:modified xsi:type="dcterms:W3CDTF">2026-05-26T01:47:20Z</dcterms:modified>
</cp:coreProperties>
</file>