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тепло и жизнь — всё начинается с Солнца.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уже знаем о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на небе видно Солнце, а ночью — Луну и звёзды. Солнце очень далеко, но кажется маленьким, потому что мы смотрим на него издалека.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важно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всему живому чувствовать смену времени суток и года. Именно поэтому наша планета остаётся живой, тёплой и полной движения.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свет, чтобы расти и оставаться зелёными. Если Солнца мало, они слабеют, растут медленнее и хуже цветут.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уют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согревает воздух, воду и землю. Благодаря ему не бывает постоянно холодно, а жизнь растений, животных и людей идёт своим привычным ходом.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свет, без которого мы не различали бы день и ночь. Оно делает мир ярким и помогает всему живому просыпаться каждое утро.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 20 секунд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солнечному свету, чтобы добраться до Земли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как далеко от нас находится Солнце и как быстро его свет достигает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36938"/>
            <a:ext cx="4213822" cy="40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Солнце отличается от Луны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3" y="2401066"/>
            <a:ext cx="1764882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своим светом и очень ярко освещает Землю. Луна не светится сама: она лишь отражает солнечные лучи, поэтому выглядит мягче и бледнее.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567347" y="2401066"/>
            <a:ext cx="1764882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их видно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мы чаще видим Солнце, а ночью — Луну, если не мешают облака. На небе они выглядят похоже по размеру, хотя находятся совсем по-разному далеко.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нашей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делает утро ясным и помогает нам видеть всё вокруг. Без него мир был бы тусклым, а краски цветов и листьев казались бы менее яркими.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Солнца согревает людей, землю и воду. В тёплые дни приятнее гулять, играть на улице и наблюдать за природой.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для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особенно любят солнечные лучи. Под ними зелёные листья становятся сильнее, а цветы раскрываются и тянутся вверх.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живут по солнечному распорядку. Птицы поют, пчёлы ищут нектар, а бабочки летают, когда день светлый и тёплый.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 помогает растениям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 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света растения развиваются медленно и могут ослабеть. Им нужны свет, тепло и вода, чтобы стать крепкими и здоровыми.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солнечных дней становится больше, и трава, деревья и цветы оживают. Они быстрее растут, расправляют листья и выглядят ярче.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ищут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тянутся к свету, потому что он помогает растению расти. Чем больше подходящего света, тем сильнее становится зелёная часть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от 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свет и тепло помогают семени прорасти и стать растением.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чаще поют в ясные дни, потому что свет помогает им искать корм и общаться. Утром и днём в природе слышно больше звуков.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вылетают за нектаром, когда тепло и светло. Солнечная погода помогает им находить цветы и возвращаться в улей.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любят летать при тёплом солнце. В такой день им легче двигаться и находить растения, на которых они питаются.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животным важно знать, когда отдыхать и когда быть активными. Солнечный день помогает им жить по удобному распорядку.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солнечный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времена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по-разному показывают, сколько света и тепла получает Земля.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сезонам видно, что Солнце по-разному освещает и согревает Землю в течение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смене времён года и освещённости Земли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149,6 млн км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среднее расстояние от Земли до Солнца.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 приходят к Земле с расстояния почти в 150 миллионов километров, поэтому мы видим их не сразу, а спустя несколько минут.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Exploration, Earth Fact Sheet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 20 с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идёт солнечный свет до Земли.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настолько далеко, что его свет помогает нам видеть мир, а тепло поддерживает привычный ритм дня и ночи на 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короткой безопасной прогулки на солнце без перегрева.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время на свежем воздухе помогает коже вырабатывать витамин D, который важен для роста и крепких костей у 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безопасному пребыванию на солнце; общие педиатрические советы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7019"/>
            <a:ext cx="4213822" cy="40697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быть в безопасности на солнце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16892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убор, очки и крем помогают защитить кожу и глаза от яркого света. В жаркий день такие вещи делают прогулку спокойнее и безопаснее.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57173" y="2408686"/>
            <a:ext cx="16892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тень помогают не перегреться и сохранить силы. Если стало жарко, лучше сделать паузу, посидеть в тени и немного отдохнуть.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правильное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солнце слишком сильное, стоит перенести игры в тень или на другое время. Умение вовремя остановиться — важное правило.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кожу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лучше выбирать лёгкую одежду и защищать кожу от слишком долгого солнца. Так прогулка остаётся приятной и безопасной.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перегреваться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погоду не забывай пить воду, надевать головной убор и делать перерывы в тени. Это помогает не перегреться и чувствовать себя хорошо.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смотри прямо на Солнце: его яркий свет может повредить глаза. Для наблюдений нужны только безопасные занятия и помощь взрослого.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нельзя нарушать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историях народов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Солнце часто появляется как добрый помощник, который приносит утро, тепло и надежду. Такие истории показывают, как люди радовались свету.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легендах разных народов Солнце нередко связано с новым началом. Оно встречает день, будит природу и напоминает, что после темноты приходит свет.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культур Солнце было знаком жизни, роста и достатка. Люди замечали, что без его света мир становится холодным и тихим.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народном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часто встречается в песнях, узорах и праздниках. Так люди передавали уважение к нему и благодарность за каждый ясный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тень длинная и тянется в сторону от Солнца. Ребёнок ставит палочку на бумагу, замечает линию и понимает: утренний свет ещё невысокий.
</a:t>
            </a:r>
            <a:endParaRPr lang="en-US" sz="104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днём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тень становится короче и почти прячется у палочки. На листе видны новые отметки, и бумажные часы показывают, как Солнце поднимается выше.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тень снова вытягивается, но уже в другую сторону. Если сравнить все линии, можно увидеть простой закон: тень меняется вместе с движением дня.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 тенью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бумажные солнечные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движением тени в течение дня помогает увидеть, как меняется положение Солнца на небе.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тень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тень меняется в течение дня? Потому что Земля вращается, и Солнце кажется перемещающимся по небу.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от жары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 жару? Вода, тень и головной убор. Эти простые вещи помогают не перегреться во время прогулки.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светит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светит своим светом, а кто только отражает его? Солнце светит само, а Луна отражает солнечный свет.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Солнце Земле? Правильный ответ — свет и тепло. Именно они помогают видеть, расти растениям и чувствовать себя бодрее.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один правильный ответ: какое небесное тело видно днём чаще всего? Солнце. Проверка знаний помогает запомнить главное без 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путь в каждый новый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делает наш мир светлее, теплее и добрее. Если помнить о безопасности, беречь глаза и кожу, мы сможем радоваться каждому ясному дню.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2026-07-25T20:30:29Z</dcterms:created>
  <dcterms:modified xsi:type="dcterms:W3CDTF">2026-07-25T20:30:29Z</dcterms:modified>
</cp:coreProperties>
</file>