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выполняет специализированные функции для поддержания жизни организма.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в клетке: ключевые темы и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клеточной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биологи впервые описали клетку как основную единицу жизни, заложив основы понимания разделения труда между её структурами.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клетки специализируются на уникальных задачах, обеспечивая высокую эффективность в выполнении жизненно важных процессов.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разделения труда в клетке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повторения функций снижает расход ресурсов и позволяет каждой структуре сосредоточиться на конкретных ролях.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и химическая дифференциация создаёт условия для оптимального использования энергетических и строительных материалов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лишены мембранных органелл; их функции распределены по цитоплазме и клеточной мембране.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эукариотами и прокариотами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прокариот функции жизнедеятельности встроены прямо в клеточные структуры, что ограничивает сложность процессов.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имеют ядро и множество специализированных органелл, что позволяет четко разделять функции.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 у эукариот способствует контролю и координации деятельности всех органелл.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органеллы клетки и их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как хранитель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ДНК, управляющую развитием и функционированием клетки, осуществляет контроль за синтезом сырья для белков.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генераторы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происходит преобразование питательных веществ в АТФ — универсальный источник энергии для клеточных реакций.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сортировка и отправка
</a:t>
            </a:r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структура обрабатывает и упаковывает молекулы, обеспечивая их правильное направление к месту назначения внутри и вне клетки.
</a:t>
            </a:r>
            <a:endParaRPr lang="en-US" sz="11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мембраной, которая защищает генетический материал и регулирует обмен веществ с цитоплазмой.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управление и контроль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находятся хромосомы — комплексы ДНК, несущие наследственную информацию и обеспечивающие синтез РНК.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запускает процессы деления клетки и управляет синтезом белков, влияя на все функции клетки.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запускают клеточное дыхание, превращая глюкозу и жирные кислоты в АТФ — источник энергии для движений и процессов.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 мышечных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мышцах митохондрии занимают значительную часть цитоплазмы, обеспечивая высокий уровень энергопотребления при сокращениях.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клеточном метаболизме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эндоплазматической сети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и белковый 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покрыта рибосомами, создающими белки, которые затем модифицируются и направляются по клеточным путям.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ЭПС: липиды и очистка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синтез жиров и обезвреживание токсинов, участвуя в транспортировке веществ внутри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Полисомы — группы рибосом, одновременно создают несколько копий одного белка, ускоряя процесс синтеза.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фабрики белков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белков и РНК, они собирают аминокислоты в цепочки согласно информации с мРНК.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находятся как на ЭПС, так и свободно плавают в цитоплазме, обеспечивая гибкость производства белков.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синтеза и доставки белков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взаимодействия органелл при синтезе белков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состоит из уплощённых цистерн, на которых происходит приём белков и липидов, поступающих с эндоплазматической сети для дальнейшей обработки.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сортировка, модификация и упаковка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гликозилирования аппарат Гольджи добавляет углеводные группы к молекулам, что влияет на их функции и стабильность в клетке.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веществ обеспечивается классификацией и направлением молекул в разные везикулы, которые формируются на периферии аппарата.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пузырьки доставляют обработанные вещества к плазматической мембране, либо к другим органеллам, таким как лизосомы, для выполнения своих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переработчики клеточного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лизосомах содержатся специальные ферменты, которые расщепляют повреждённые органеллы и чужеродные частицы. Это помогает клетке очищаться и поддерживать гомеостаз.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у растений: водный и питательный резерв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накапливают воду, ионы и питательные вещества, поддерживая тургор и запасы питания. В некоторых случаях в них также находятся ферменты для разложения веществ.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вакуоли: переработка и хранение веществ
</a:t>
            </a:r>
            <a:endParaRPr lang="en-US" sz="2306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органелл в функции клетки: визуальное сравнение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значение показывает степень участия каждой органеллы в определённых клеточных процессах, свидетельствуя о высокой специализации.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функций подчёркивает важность каждой структуры для жизнеспособности и правильной работы клетки в целом.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состоит из трёх компонентов — микротрубочек, микрофиламентов и промежуточных филаментов, каждый из которых выполняет уникальные структурные функции.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опора и внутренняя транспортная система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служит каркасом клетки, обеспечивая сохранение формы и механическую устойчивость даже при внешних воздействиях.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также участвует в транспортировке органелл и везикул, а также в процессе деления клетки при митозе.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состоит из двойного слоя фосфолипидов, содержащего разнообразные белки, которые регулируют обмен веществ с внешней средой.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барьер и средство коммуникации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специфическую связь между клетками посредством рецепторов, распознающих сигнальные молекулы и обеспечивающих взаимодействие тканей.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процессов эндо- и экзоцитоза мембрана управляет проникновением и высвобождением крупных молекул, поддерживая внутренний гомеостаз.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15829"/>
            <a:ext cx="3287100" cy="1329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клеток растений, животных и грибов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отличия и сходства в строении трёх типов клеток с учётом клеточной стенки, органелл и формы.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клеточной стенки и хлоропластов отличает растения, а хитиновая оболочка характерна для грибов, отражая адаптации к разным образом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обратной связи позволяют контролировать скорость обмена веществ и своевременно корректировать работу каждого компонента.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регуляция работы органелл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взаимодействуют через сигнальные молекулы, которые регулируют активность и поддерживают синхронность клеточных процессов.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взаимодействие обеспечивает гармоничное выполнение функций и адаптацию клетки к меняющимся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разделения труда для устойчивости и развития клетки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органелл обеспечивает клетке устойчивость к внешним стрессам и эффективно распределяет ресурсы для жизнедеятельности и 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функций даже одной органеллы приводит к сбоям и снижению общей эффективности клеточных процессов, что отражается на здоровье всего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митохондриальной ДНК вызывают нарушение энергетического обмена, что приводит к нейромышечным заболеваниям и ухудшению функций тканей.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последствий нарушений разделения труда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Некорректная работа лизосом приводит к накоплению невредимых веществ, проявляющемуся, например, в болезни Тея-Сакса с поражением нервной системы.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аппаратe Гольджи влияют на процессы секреции, что может вызвать сбои в выработке гормонов и ферментов, важнейших для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разделения труда для клетки и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разделение труда между органеллами обеспечивает жизнеспособность клетки и поддерживает развитие организма. Его нарушение ведёт к серьёзным последствиям для здоровья и функционирования живого.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2026-05-08T02:18:40Z</dcterms:created>
  <dcterms:modified xsi:type="dcterms:W3CDTF">2026-05-08T02:18:40Z</dcterms:modified>
</cp:coreProperties>
</file>