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геологического происхождения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опасности, которые рождаются в недрах Земли и меняют поверхность.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 геологические опасности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опасности чаще всего связаны с движением литосферных плит, силой тяжести и водой. В России особенно уязвимы горные и сейсмические районы, где важно заранее знать риски и правила защиты.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25" y="1671170"/>
            <a:ext cx="431700" cy="34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838" y="163085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994" y="163085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4977" y="3382750"/>
            <a:ext cx="42600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17923" y="3403883"/>
            <a:ext cx="431700" cy="383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геологических чрезвычайных ситуаций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при резком смещении горных пород и сопровождаются подземными толчками, колебаниями поверхности и разрушениями зданий, мостов, дорог и инженерных сетей.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выбросом лавы, пепла, газов и камней. Они могут быстро изменить рельеф, ухудшить качество воздуха и сделать территорию непригодной для жизни.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Происходят, когда большие массы грунта или камней начинают двигаться вниз по склону. Чаще встречаются в горах, у обрывов и на неустойчивых склонах.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и обвалы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оседанием поверхности земли из-за изменения свойств пород. Такие процессы могут повреждать фундаменты, дороги и подземные коммуникации.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Просадки грунта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стремительные грязекаменные потоки, которые несутся по руслам рек и ущельям. Они сносят всё на пути и особенно опасны для дорог и мостов.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ощущается как внезапная дрожь пола, стен и мебели. Часто слышны звон посуды, треск, гул, а лёгкие предметы начинают падать с полок.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землетрясений измеряется по магнитуде, а последствия — по разрушениям и ощущениям людей. Особенно опасны толчки в городах с неподготовленными зданиями и плотной застройкой.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и его основные признаки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общую опасность процесса, а не точные измерения в конкретном месте.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внезапными и разрушительными обычно бывают землетрясения; оползни развиваются медленнее, но долго угрожают территориям.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геологических опасностей по степени воздействия
</a:t>
            </a:r>
            <a:endParaRPr lang="en-US" sz="3655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ОБЗР и географии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происходят землетрясения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зоны сейсмической активности сосредоточены в районе Тихоокеанского огненного кольца. Здесь рядом встречаются вулканы, разломы и многочисленные землетрясения.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процессы происходят на границах плит, где кора трескается и перемещается. Там особенно высока вероятность сильных сотрясений и разрушений.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землетрясений — движение литосферных плит. В земной коре накапливается напряжение, а затем породы резко смещаются, вызывая подземный толчок.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страны преобладают разные геологические угрозы.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риски распределены неравномерно, поэтому меры защиты должны учитывать особенности каждого региона.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материалы МЧС России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районы России и виды риска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вулкана связано не только с лавой, но и с пеплом, газами и обломками пород. Особенно опасны пирокластические потоки — очень горячие смеси, движущиеся с большой скоростью.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Пеплопады ухудшают видимость и качество воздуха, а лахары превращают воду, пепел и камни в разрушительный поток. В России активные вулканы сосредоточены на Камчатке и Курильских островах.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18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как геологическая опасность
</a:t>
            </a:r>
            <a:endParaRPr lang="en-US" sz="371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склоны теряют устойчивость под действием воды и внешних факторов.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оползень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 — это стремительный грязекаменный поток, который идёт по руслам рек и ущельям. Он переносит воду, ил, камни и валуны, сметая всё на своём пути.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Осыпь состоит из более мелких обломков, которые постепенно накапливаются у склона. Все три процесса опасны в горах и в долинах, где проходят мосты и туристические маршруты.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происходит внезапно: крупные массы породы отрываются от скалы или крутого уступа и падают вниз. Это особенно опасно для дорог, троп и построек у подножия склонов.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Сели, обвалы и осыпи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горные районы и участки с рыхлыми породами, где вода и вибрации быстрее нарушают устойчивость склонов.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Крутой рельеф и сильные осадки дают наибольший вклад, а человек часто усиливает уже существующую природную опасность.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геологические риски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ОБЗР; условная оценка для учебной диаграммы.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063" y="1640600"/>
            <a:ext cx="426000" cy="4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4788" y="1680920"/>
            <a:ext cx="431700" cy="34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9213" y="164060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7900" y="330210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9825" y="3302091"/>
            <a:ext cx="426000" cy="42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62813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замечать изменения рельефа, смещения склонов и последствия опасных процессов на больших территориях, где наземные наблюдения затруднены.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5403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контроль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24388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Сейсмостанции фиксируют колебания земной коры и позволяют определять районы повышенной сейсмической активности, где требуется особая готовность населения и служб.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15613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Сейсмостанции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85962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наблюдения измеряют наклон, деформации и медленные смещения грунта, что важно для раннего выявления оползневой опасности на склонах.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57718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Геодезические пункты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944650" y="37612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круглосуточно передают данные о температуре газов, уровне воды и движении пород, помогая заметить опасные изменения раньше, чем их увидит человек.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2435875" y="33021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датчики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706575" y="3761241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сведения используют для карт риска, оповещения и подготовки эвакуации, чтобы снизить панику и уменьшить возможный ущерб.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5197800" y="3302091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людей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система наблюдения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851896"/>
            <a:ext cx="4535700" cy="21544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геологических катастроф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сильно геологические ЧС влияют на людей и инфраструктуру.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последствий возрастает там, где застройка не учитывает природные риски и особенности местности.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ОБЗР.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толчков нужно быстро укрыться под прочной мебелью или встать у внутренней стены, держась подальше от окон, стекла, люстр и тяжёлых предметов.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толчков следует спокойно выйти по лестнице, не пользоваться лифтом и проверить запах газа, огонь, провода, а также трещины в стенах.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землетрясении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поведения при угрозе извержения и пеплопада.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извержении вулкана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75" y="1630850"/>
            <a:ext cx="4260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838" y="163085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0494" y="1630850"/>
            <a:ext cx="213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4977" y="3382750"/>
            <a:ext cx="42600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74023" y="3382750"/>
            <a:ext cx="31950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на склонах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находиться под нависающими скалами, у подножия крутых откосов и в руслах сухих ручьёв, где может внезапно сойти камнепад или поток обломков.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стойте в опасных местах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и снеготаяния склоны становятся неустойчивыми, поэтому риск оползней и обвалов заметно возрастает даже на знакомых тропах и дорогах.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после осадков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 в грунте, наклон деревьев, влажные пятна и осыпающиеся камни показывают, что породы теряют прочность и склон может сместиться.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признаки нестабильности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важно выбирать маршрут так, чтобы обходить неустойчивые участки, крутые стенки и места, где возможен сход камней или грунта.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Планируйте путь заранее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слышен шум движущихся обломков или начинается осыпание, нужно быстро уйти в безопасное место и не возвращаться до оценки обстановки специалистами.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задерживайтесь в опасной зоне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безопасности особенно эффективны, когда они работают заранее: до начала толчков, схода грунта или появления опасных признаков.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результат дают прочные здания и быстрое оповещение, а природоохранные меры дополнительно уменьшают риск на склонах.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снижает ущерб от геологических ЧС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ОБЗР; сравнительная оценка для учебной диаграммы.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уменьшении риска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карт опасных зон помогает не строить дома, дороги и школы там, где возможны оползни, сели, обвалы или сильные толчки.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строительством, водоотвод и укрепление склонов уменьшают разрушения, а посадка деревьев помогает удерживать грунт и замедлять сползание почвы.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нужно знать маршруты эвакуации, телефоны экстренных служб и порядок действий в первые минуты, чтобы не теряться и не паниковать.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планировании населённых пунктов важно учитывать рельеф и состояние пород, чтобы не нарушать природный сток воды и не усиливать опасные процессы.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процессы отличаются по скорости, масштабу и типу опасности.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процесса свой механизм и своя зона риска, поэтому и меры защиты должны быть разными.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ОБЗР и школьный курс географии.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геологических процессов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чрезвычайные ситуации нельзя полностью отменить, но можно заранее заметить угрозу, правильно построить здания, укрепить склоны и научить людей действовать спокойно и быстро.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снизить опасность геологических ЧС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2026-05-21T00:11:05Z</dcterms:created>
  <dcterms:modified xsi:type="dcterms:W3CDTF">2026-05-21T00:11:05Z</dcterms:modified>
</cp:coreProperties>
</file>