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неинфекционных заболеваний и их профилактика
</a:t>
            </a:r>
            <a:endParaRPr lang="en-US" sz="348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повседневные привычки влияют на здоровье на годы вперед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НМИЗ: почему это важно уже сейчас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Неинфекционные болезни развиваются медленно и долго остаются незаметными. Именно поэтому привычки подростка — питание, движение, сон и отношение к вредным факторам — во многом определяют здоровье во взрослой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75239"/>
            <a:ext cx="325505" cy="2604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39598" y="1341433"/>
            <a:ext cx="287014" cy="3280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479" y="3109273"/>
            <a:ext cx="246012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модифицируемые факторы риска
</a:t>
            </a:r>
            <a:endParaRPr lang="en-US" sz="2409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
</a:t>
            </a:r>
            <a:pPr algn="l" indent="0" marL="0">
              <a:lnSpc>
                <a:spcPct val="90000"/>
              </a:lnSpc>
              <a:buNone/>
            </a:pPr>
            <a:r>
              <a:rPr lang="en-US" sz="40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и никотин повреждают сосуды, ухудшают работу легких и ускоряют развитие атеросклероза. У подростков это быстрее снижает выносливость и повышает риск будущих сердечно-сосудистых и онкологических заболеваний.
</a:t>
            </a:r>
            <a:endParaRPr lang="en-US" sz="1222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 соленое и сладкое 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3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 избытком соли, сахара, насыщенных жиров и трансжиров способствует набору массы тела, повышению давления и нарушению обмена веществ. Постепенно растет риск диабета 2 типа и болезней сердца.
</a:t>
            </a:r>
            <a:endParaRPr lang="en-US" sz="1151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малоподвижном образе жизни снижаются энергозатраты и чувствительность к инсулину. Это способствует лишнему весу, уменьшает выносливость и повышает вероятность ранних метаболических нарушений.
</a:t>
            </a:r>
            <a:endParaRPr lang="en-US" sz="1270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 стресс
</a:t>
            </a:r>
            <a:pPr algn="l" indent="0" marL="0">
              <a:lnSpc>
                <a:spcPct val="90000"/>
              </a:lnSpc>
              <a:buNone/>
            </a:pPr>
            <a:r>
              <a:rPr lang="en-US" sz="3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недосып и длительное нервное напряжение нарушают восстановление организма, усиливают утомляемость и могут провоцировать переедание. В результате возрастает нагрузка на сосуды и гормональную регуляцию.
</a:t>
            </a:r>
            <a:endParaRPr lang="en-US" sz="1178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масса тела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вес не только является самостоятельным фактором риска, но и усиливает действие других неблагоприятных привычек. Он связан с ростом давления, повышением глюкозы и более высоким риском осложнений.
</a:t>
            </a:r>
            <a:endParaRPr lang="en-US" sz="125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действуют не изолированно: они усиливают друг друга и постепенно формируют условия для гипертонии, диабета и сердечно-сосудистых заболеваний.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профилактике НМИЗ; обобщение общеизвестных медицинских данных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факторов риска, механизма их действия и возможных последствий помогает увидеть, как привычки приводят к хроническим заболеваниям.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их влияние на организм
</a:t>
            </a:r>
            <a:endParaRPr lang="en-US" sz="251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для учебной презентации на основе распространенных групп факторов риска НМИЗ
</a:t>
            </a:r>
            <a:endParaRPr lang="en-US" sz="868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риска встречаются чаще всего
</a:t>
            </a:r>
            <a:endParaRPr lang="en-US" sz="225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человека нередко сочетаются несколько факторов риска одновременно, поэтому важен не один показатель, а их совокупность.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обычно дают поведенческие факторы, которые можно изменить раньше, чем появятся симптомы и осложнения.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никотин особенно опасен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быстро формирует зависимость, учащает сердцебиение и повышает давление. У подростков он заметно ухудшает выносливость, концентрацию внимания и переносимость физических нагрузок.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вредно пассивное курение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и аэрозоль от вейпов воздействуют не только на курящего, но и на окружающих. Пассивное вдыхание вредных веществ повышает риск болезней дыхательной и сердечно-сосудистой систем.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Курение, вейпы и пассивное воздействие табачного дыма
</a:t>
            </a:r>
            <a:endParaRPr lang="en-US" sz="1777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фактор риска и фактор защиты
</a:t>
            </a:r>
            <a:endParaRPr lang="en-US" sz="2376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соли, сладких напитков, фастфуда и продуктов с трансжирами постепенно повышает риск ожирения, гипертонии и нарушений обмена веществ. Особенно опасно регулярное, а не случайное употребление такой пищи.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рацион строится на овощах, фруктах, цельнозерновых продуктах, бобовых, рыбе, орехах и достаточном количестве воды. Эти продукты помогают поддерживать нормальный вес и устойчивый обмен веществ.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питания снижает вероятность переедания и резких колебаний аппетита. Контроль калорийности не означает строгих ограничений, а помогает сохранить баланс энергии и снизить нагрузку на организм.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ежедневные ориентиры дают накопительный эффект: улучшают самочувствие, помогают контролировать массу тела и поддерживают работу сердечно-сосудистой системы.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 материалы по школьной профилактике НМИЗ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движение: ориентиры для подростков
</a:t>
            </a:r>
            <a:endParaRPr lang="en-US" sz="2116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ориентиры помогают выстраивать режим дня так, чтобы снижать риск гипертонии, ожирения и нарушений обмена веществ.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визуализации связи активности и малоподвижности; значения условные
</a:t>
            </a:r>
            <a:endParaRPr lang="en-US" sz="94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против малоподвижности
</a:t>
            </a:r>
            <a:endParaRPr lang="en-US" sz="208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плавание, велосипед, танцы и активные перемены работают лучше всего, когда становятся частью повседневного режима, а не редким эпизодом.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времени в сидячем положении и чем больше регулярного движения, тем ниже риск ожирения, гипертонии и диабета 2 типа.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ухудшает самоконтроль, повышает вероятность травм и токсически действует на нервную систему. При регулярном употреблении он также может способствовать росту артериального давления.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делает человека более утомляемым, раздражительным и рассеянным. Он связан с ухудшением памяти, снижением работоспособности и повышенным аппетитом, что мешает поддерживать нормальный вес.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нарушает гормональную регуляцию и мешает восстановлению организма. Он нередко провоцирует головные боли, переедание и проблемы со сном, создавая замкнутый круг.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фактора часто действуют вместе: недосып усиливает стресс, стресс облегчает вредные привычки, а алкоголь и переедание ускоряют формирование хронических заболеваний.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Алкоголь, сон и стресс как скрытые усилители риска
</a:t>
            </a:r>
            <a:endParaRPr lang="en-US" sz="1952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риск неинфекционных заболеваний
</a:t>
            </a:r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 неблагоприятной привычки или среды к изменениям обмена веществ и сосудов, затем — к поражению органов и развитию болезни.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Немодифицируемые факторы риска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пол и наследственность изменить нельзя, но именно они задают исходный уровень уязвимости к гипертонии, диабету и ранним сердечно-сосудистым событиям.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предрасположенность не означает неизбежную болезнь: образ жизни способен заметно ослабить влияние неблагоприятного фона и отсрочить появление осложнений.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такой наследственности особенно важны контроль массы тела, давления, сна и активности, а также регулярные профилактические осмотры и внимательное отношение к самочувствию.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ВОЗ и клинических наблюдений о накоплении факторов риска с возрастом.
</a:t>
            </a:r>
            <a:endParaRPr lang="en-US" sz="918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рост вероятности хронических заболеваний
</a:t>
            </a:r>
            <a:endParaRPr lang="en-US" sz="190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подростковом возрасте могут появляться ранние маркеры риска: лишний вес, одышка при нагрузке и снижение выносливости.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человек, тем выше суммарная вероятность НМИЗ; ранние привычки замедляют или ускоряют этот рост.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и доступность здорового выбора
</a:t>
            </a:r>
            <a:endParaRPr lang="en-US" sz="1974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двор помогает двигаться
</a:t>
            </a:r>
            <a:pPr algn="l" indent="0" marL="0">
              <a:lnSpc>
                <a:spcPct val="90000"/>
              </a:lnSpc>
              <a:buNone/>
            </a:pPr>
            <a:r>
              <a:rPr lang="en-US" sz="3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спортивная площадка, освещённые дорожки и безопасное пространство, подростки чаще выбирают ходьбу, игры и тренировку вместо долгого сидения дома. Такая среда делает активность привычной частью дня, а не редким усилием.
</a:t>
            </a:r>
            <a:endParaRPr lang="en-US" sz="108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магазин у дома задаёт привычки
</a:t>
            </a:r>
            <a:pPr algn="l" indent="0" marL="0">
              <a:lnSpc>
                <a:spcPct val="90000"/>
              </a:lnSpc>
              <a:buNone/>
            </a:pPr>
            <a:r>
              <a:rPr lang="en-US" sz="3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сладких напитков, чипсов и фастфуда рядом со школой или домом упрощает случайный вредный выбор. Если здоровые продукты стоят дороже или доступны реже, рацион быстро смещается в сторону избытка соли, сахара и калорий.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поддерживают здоровье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курения, понятный школьный режим, занятия физкультурой и семейные совместные дела формируют устойчивые привычки. В такой среде полезные решения не требуют постоянной борьбы с обстоятельствами и легче сохраняются надолго.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и доступность здорового выбора
</a:t>
            </a:r>
            <a:endParaRPr lang="en-US" sz="1974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30667"/>
            <a:ext cx="4724400" cy="22162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эффективны простые и регулярные действия: они уменьшают сразу несколько факторов риска одновременно.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 общепринятые принципы первичной профилактики НМИЗ.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привычки, которые снижают риск НМИЗ и дают измеримый эффект уже в ближайшие недели.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первичной профилактики в повседневной жизни
</a:t>
            </a:r>
            <a:endParaRPr lang="en-US" sz="188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 уровнях личности, семьи и школы
</a:t>
            </a:r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профилактика НМИЗ зависит от решений самого человека и условий, которые создают семья, школа и общество.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профилактической медицины; значения на диаграмме отражают относительную выраженность улучшений.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регулярная профилактика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накопительно: небольшие ежедневные изменения постепенно становятся устойчивой нормой поведения и поддерживают здоровье.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меры улучшают текущее состояние и одновременно снижают вероятность гипертонии, диабета, инсульта и инфаркта в будущем.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и раннее выявление факторов риска
</a:t>
            </a:r>
            <a:endParaRPr lang="en-US" sz="2218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оценка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рост, массу тела и окружность талии, чтобы определить, есть ли избыток массы и распределение жира, связанное с повышенным риском осложнений.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показателей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артериальное давление, уровень глюкозы и липидов. Эти данные помогают заметить нарушения до появления выраженных симптомов.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повышенного внимания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осмотры при наследственной отягощённости, малоподвижности, утомляемости и уже сформировавшихся вредных привычках.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после выявления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обнаружены отклонения, корректируют питание, увеличивают активность и при необходимости направляют к врачу для дальнейшего наблюдения.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46" y="160999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0244" y="1610000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0437" y="1609994"/>
            <a:ext cx="263438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446" y="34187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8846" y="3385454"/>
            <a:ext cx="421500" cy="421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действия, которые реально снижают риск
</a:t>
            </a:r>
            <a:endParaRPr lang="en-US" sz="2064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табака и вейпов
</a:t>
            </a:r>
            <a:pPr algn="l" indent="0" marL="0">
              <a:lnSpc>
                <a:spcPct val="90000"/>
              </a:lnSpc>
              <a:buNone/>
            </a:pPr>
            <a:r>
              <a:rPr lang="en-US" sz="40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никотина уменьшает нагрузку на сосуды и лёгкие, а также помогает избежать зависимости, которая закрепляется особенно быстро в подростковом возрасте.
</a:t>
            </a:r>
            <a:endParaRPr lang="en-US" sz="1214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разумное 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4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сладких напитков водой, уменьшение соли и фастфуда помогают контролировать массу тела, давление и колебания уровня глюкозы.
</a:t>
            </a:r>
            <a:endParaRPr lang="en-US" sz="1416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спорт, танцы и подвижные игры повышают выносливость, улучшают настроение и снижают риск малоподвижного образа жизни.
</a:t>
            </a:r>
            <a:endParaRPr lang="en-US" sz="1315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сна поддерживает память, внимание и восстановление организма, а также уменьшает переедание и раздражительность.
</a:t>
            </a:r>
            <a:endParaRPr lang="en-US" sz="1500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под контролем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учебы и отдыха, общение со взрослыми и физическая активность помогают переживать нагрузку без хронического переутомления.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НМИЗ — это ежедневный выбор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неинфекционных заболеваний формируется из привычек и условий жизни, поэтому отказ от вредных факторов, движение, сон и разумное питание дают реальную защиту уже сегодня и в будущем.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2026-05-21T05:57:37Z</dcterms:created>
  <dcterms:modified xsi:type="dcterms:W3CDTF">2026-05-21T05:57:37Z</dcterms:modified>
</cp:coreProperties>
</file>