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сатира на эксперименты над человеком и обществом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показывает, чем опасно вмешательство без нравственных границ.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 Шарикове важна до сих пор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1925 году, повесть отражает споры о «новом человеке», переустройстве жизни и цене быстрых преобразований. Булгаков соединяет сатиру, фантастику и точное наблюдение за эпохой.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повести в творчестве Булгакова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 образованию врач, поэтому медицинская сторона сюжета изображена убедительно: научные детали в повести не выглядят условными или случайными.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одну из главных линий его прозы: наука у Булгакова всегда связана с нравственной ответственностью, а не только с техникой.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столкновения личности и среды здесь раскрывается через сатирический эксперимент, который обнажает слабость лозунгового переустройства человека и общества.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и замыслу «Собачье сердце» близко к «Роковым яйцам»: фантастический сюжет становится способом критически говорить о современности.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Преображенский и пространство порядка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как носитель профессиональной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Филиппович уверен в силе разума, опыта и дисциплины. Он представляет старую интеллигентскую традицию, где знание требует ответственности и внутренней меры.
</a:t>
            </a:r>
            <a:endParaRPr lang="en-US" sz="1296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как символ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квартира на Пречистенке устроена как пространство порядка и вкуса. Именно здесь научный замысел сталкивается с бытовым хаосом и давлением новой социальной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научный замысел, идеологическое давление и личная деградация постепенно усиливают друг друга.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разрушительную силу получает не опыт сам по себе, а его социальное и нравственное искажение.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повести М. А. Булгакова «Собачье сердце»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конфликта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превращение Шарика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Бездомный пес Шарик попадает в дом профессора и впервые оказывается в среде, где его лечат, кормят и наблюдают как объект опыта.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операции используется материал Климента Чугункина — погибшего человека с криминальной биографией и разрушенными социальными привычками, что важно для результата эксперимента.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пересадки гипофиза и семенных желез рождается не «улучшенный» человек, а грубый Шариков, в котором быстро проступают агрессия и примитивные инстинкты.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эксперимента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показывает, как медицинский опыт превращается в нравственную катастрофу.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Шарикова и проблема «нового человека»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вместо воспитания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быстро усваивает хамство и агрессию, потому что внутренней культуры у него нет. Он реагирует не размышлением, а раздражением, превращая любое несогласие в конфликт.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без обязанностей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притязания строятся на потреблении: он требует жильё, еду и статус, не принимая ответственности. Булгаков показывает опасность человека, который хочет только брать.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зеркало сознания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Шарикова выдает его духовную неустроенность: он легко подхватывает лозунги и грубые формулы. За внешней уверенной речью скрывается бедность мышления.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замены воспитанию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 создаёт личность автоматически. Писатель убеждает, что без образования, нравственных ориентиров и самодисциплины никакое вмешательство не делает человека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и механизм бытовой власти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Домком как сцена маленькой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действует не силой, а правилами, собраниями и бумажными решениями. Его власть кажется «законной», но на деле держится на давлении и уравнительном лозунге. В повести это особенно заметно в разговорах о жилье и порядке распределения пространства.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площадка как модель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Лестничная клетка и общие коридоры превращаются в пространство постоянного контроля. Здесь любая частная деталь становится поводом для вмешательства, а личная жизнь — предметом коллективного обсуждения. Так Булгаков показывает, как быт становится политикой.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вместо культуры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Швондер говорит языком официальных формул и требует подчинения норме, которую сам понимает поверхностно. Его поведение демонстрирует, что одна лишь административная власть не заменяет культуры, ответственности и уважения к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герои связаны с разными ценностными системами и социальными типами.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как столкновение культуры, бюрократии и разрушительной бесконтрольности. Каждый герой воплощает отдельный тип отношения к человеку и ответственности.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сопоставление персонажей повести М. А. Булгакова «Собачье сердце»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конфликте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коммунальный быт и язык эпохи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квартира у Булгакова показана как пространство постоянной тесноты, где любая мелочь превращается в повод для ссоры, а чужая жизнь становится общим предметом обсуждения и контроля.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площади, правах, коридоре и быте выявляют не только бытовой хаос, но и разрушение границ между личным и коллективным, частным и навязанным извне.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дробится на канцелярские формулы, лозунги, просторечие и грубые реплики, из-за чего общение теряет смысловую глубину и превращается в обмен штампами.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языковой контраст усиливает сатиру: внешне «правильные» слова скрывают агрессию, доносительство и духовную бедность, характерные для искажённой городской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строит конфликт не только через персонажей, но и через систему устойчивых смысловых противоположностей, которые сталкиваются в каждом эпизоде.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 лозунг, а поведение: когда ценности подменяются риторикой, эксперимент закономерно ведёт к нравственному краху.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А. Булгакова «Собачье сердце» (1925), авторская интерпретация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ценностей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и стиль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фантастический сюжет с предельно точными бытовыми деталями, благодаря чему невероятное выглядит почти буднично, а комическое постоянно соседствует с тревогой.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сталкиваются научная речь, канцеляризмы, просторечие и иронические реплики; это создаёт многоуровневый звукописьный фон и подчёркивает разлад в сознании персонажей.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сатирическая гипербола помогают автору показать не частный случай, а общую опасность насильственного переустройства человека без внутренней культуры и моральных ориентиров.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Преданность, которая не мешает выжить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повести связана с инстинктом самосохранения, осторожностью и удивительной способностью приспосабливаться к жестокому миру. В этом образе есть и униженность, и верность, и тонкая чувствительность к доброму отношению, которого так не хватает вокруг.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мера человечности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заставляет увидеть за медицинским термином нравственный смысл. «Сердце» здесь — не только орган, а способность к состраданию, стыду, ответственности и выбору, без которых человек остаётся лишь биологическим существом.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собаки и человеческого сердца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краха эксперимента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показывает, как научная ошибка превращается в нравственную и социальную катастрофу.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6200" y="550535"/>
            <a:ext cx="368100" cy="2944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3450" y="1953000"/>
            <a:ext cx="2736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1920-х годов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повести — это пространство, где старый уклад ещё заметен, но уже тесно соседствует с новой властью, меняющей правила жизни, речи и повседневного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теснота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показана через переполненные квартиры, лестницы и коридоры. Именно здесь особенно остро чувствуются бытовая неустроенность, вторжение в частную жизнь и постоянная борьба за место.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интеллигенции, революционной риторики и административного нажима делает Москву не фоном, а действующим участником конфликта, который раскрывает сатирический смысл повести.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меняются быстро, но их внутренняя логика остаётся неизменной: брать, требовать и избегать личных усилий.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действует не как «новый человек», а как носитель приспособленчества, усиленного властью и отсутствием нравственных ограничений.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А. Булгакова «Собачье сердце» (1925), анализ мотивов персонажа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поведения Шарикова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нравственный итог повести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Борменталя и Преображенского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конфликтов врачи понимают, что дальнейшее существование Шарикова опасно для окружающих и разрушает порядок в доме, где уже невозможно сохранить нормальную работу и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исходному состоянию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Оперативное решение возвращает героя к собачьему облику, что подчёркивает: искусственно созданная личность не выдержала проверки ни характером, ни средой, ни моральной ответственностью.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главную мысль повести: наука без этики и уважения к человеческой природе способна породить не прогресс, а новый источник разрушения.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проблемы, поднятые Булгаковым, не утратили значения и в XXI веке.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предупреждает: технический или социальный прогресс опасен, если опережает этику, ответственность и уважение к личности.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А. Булгакова «Собачье сердце»; сопоставление исторического контекста и современных реалий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повести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«Собачье сердце» читается сегодня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остаётся актуальной, потому что соединяет сатиру, философию и точный диагноз общества. Булгаков убеждает: без нравственных оснований любое «улучшение» человека оборачивается разрушением.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2026-05-23T14:30:41Z</dcterms:created>
  <dcterms:modified xsi:type="dcterms:W3CDTF">2026-05-23T14:30:41Z</dcterms:modified>
</cp:coreProperties>
</file>