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— детям-читателям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любимых писателей открывают детям мир сказки, смеха и доброты.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хорошие книги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книга учит слушать, говорить и понимать прочитанное. Короткие сказки, стихи и рассказы развивают память, внимание к словам и помогают замечать добрые поступки героев.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волшебные сказки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сказки легко узнаются по звучному ритму и повторяющимся строкам. В них есть яркие образы, которые сразу представляются слушателю.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историях добро побеждает жадность, обман и злость. Они учат быть честным, ценить верность и помнить о силе доброго сердца.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6313" y="1558025"/>
            <a:ext cx="528600" cy="52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1470" y="1542875"/>
            <a:ext cx="489038" cy="558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— весёлый мастер рифмы
</a:t>
            </a:r>
            <a:endParaRPr lang="en-US" sz="291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326313" y="2247225"/>
            <a:ext cx="30273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Чуковского строки легко подхватываются на слух. Рифмы, повторы и необычные слова делают чтение живым, а дети быстро начинают повторять текст вместе со взрослым.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30824" y="1543100"/>
            <a:ext cx="24231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и звонко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1689" y="2247225"/>
            <a:ext cx="30273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сказках герои постоянно куда-то спешат, спорят, спасают и удивляют. Движение в сюжете не даёт заскучать и помогает читать вслух с интересом и улыбкой.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326200" y="1543100"/>
            <a:ext cx="24231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что-то происходит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Маршак: стихи, которые легко слушать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писал короткие, чёткие и музыкальные тексты. Его стихи удобно читать вслух, потому что в них ясно слышится ритм и каждое слово звучит точно.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Маршака много наблюдений за людьми и животными. Ребёнок замечает детали, учится вслушиваться в речь и лучше понимать, как устроен окружающий мир.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Михалков и понятные школьнику герои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Михалкова часто похожи на знакомых ребят: они добрые, смелые и немного смешные. Поэтому их легко представить и запомнить после первого чтения.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«Дядя Стёпа» и другие произведения помогают увидеть, что уважение к людям и чувство ответственности бывают важнее громких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историях встречаются обычные дела: помочь, уступить, подружиться, навести порядок. Такие сюжеты понятны первокласснику и показывают, как вести себя в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и смешные школьные истории
</a:t>
            </a:r>
            <a:endParaRPr lang="en-US" sz="2847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смешная шляпа напугала ребят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комната вдруг становится местом маленького приключения. Ребята пугаются, спорят и торопятся понять, что произошло. А потом оказывается, что страх часто бывает сильнее самой загадки.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Фантазия, которая учит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Носова любят придумывать невероятное и с важным видом доказывать свою правоту. Их разговоры смешат, но за шуткой скрывается важный урок: выдумка хороша, когда не подводит других.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Огурцы, друзья и полезный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историях Носова дети совершают простые ошибки и учатся отвечать за поступки. Смешной случай превращается в серьёзный вывод, а дружба помогает исправить неловкую ситуацию.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0308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— книги о природе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пишет о лесах так, будто они умеют говорить. После чтения дети начинают замечать тропинки, деревья и следы зверей внимательнее, чем раньше.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живая книга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рассказах птицы не просто летают, а живут по своим правилам. Ребёнок узнаёт, как они двигаются, прячутся и заботятся о птенцах.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их повадки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показывает животных через точные наблюдения. Благодаря этому лесные жители становятся понятными, а их поведение — интересным и запоминающимся.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крупным планом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видно, как меняются природа, погода и настроение леса. Дети учатся замечать это не только в книге, но и во дворе, у школы, по дороге домой.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вокруг нас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Чарушин и тёплый мир зверят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писал короткие рассказы о животных так, что они кажутся очень близкими. Его герои трогательные, живые и немного смешные, как маленькие непоседы.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Зверята, которых хочется погладить глазами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сам делал рисунки к книгам, поэтому изображение и текст дополняют друг друга. Так ребёнок не только читает историю, но и сразу видит её настроение.
</a:t>
            </a:r>
            <a:endParaRPr lang="en-US" sz="1178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 слово работают вместе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особенно нравятся первоклассникам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Первоклассникам ближе всего смелые и добрые персонажи. Они действуют просто и понятно, поэтому ребёнок легко следит за их поступками и переживает вместе с ними.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непоседы вызывают улыбку, потому что в них много живых привычек и забавных ошибок. Такой герой не идеален, но именно поэтому кажется настоящим.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Мечтатели и помощники запоминаются своими чувствами: радостью, страхом, удивлением, дружбой. Эти простые переживания близки детям и делают чтение особенно понятным.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Любознательные исследователи нравятся тем, что всё хотят узнать сами. Они задают вопросы, пробуют новое и показывают, как интересно смотреть на мир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539061"/>
            <a:ext cx="4170600" cy="2838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так легко учить наизусть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540549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 стихах слова звучат в чётком ритме, поэтому слух сразу улавливает порядок строк. Рифма помогает запомнить конец фразы, а повтор делает чтение уверенным и лёгким.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995051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У Чуковского, Маршака и Михалкова много звучных строк и весёлых созвучий. Такие стихи удобно читать хором, по ролям и без труда повторять наизусть.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помогает учиться в 1 классе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школьник отвечает на вопросы, пересказывает сюжет и подбирает точные слова. Так развивается речь, память и умение думать о поступках героев.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после чтения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слушает короткий текст и учится удерживать внимание от начала до конца. Он замечает героев, события и слова, которые помогают понять смысл.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ребёнок различает добро и зло, дружбу и грубость, честность и обман. Книга помогает делать простые, но важные выводы о жизни.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выводы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в книге тоже рассказывают историю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сразу подсказывает, кто герой, где он находится и какое настроение у сцены. Ребёнок быстрее понимает текст, когда видит на рисунке нужные детали.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 Чарушина и других детских авторов рисунок и слово работают вместе. Тогда история становится живой, а читать её хочется снова и снова.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любимых детских писателей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Они пишут простым и ясным языком, который легко слушать первокласснику. В их текстах нет лишней сложности, зато есть точные слова и понятные фразы.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Эти авторы смотрят на ребёнка с теплом и уважением. Поэтому их произведения не надоедают: в них хочется возвращаться ради улыбки, доброты и удачных строк.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В их книгах всегда есть яркие герои и заметное событие. Читателю интересно следить за шуткой, приключением или маленькой жизненной историей.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читают в школе и дома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слушают затаив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звучит пушкинская сказка, и класс сразу попадает в мир чудес. Там легко представить море, царей и волшебные превращения, а потом обсудить, почему добро побеждает жадность.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после которой хочется говорить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Носова, Бианки и Чарушина в книгах много наблюдений и живых деталей. После чтения дети обсуждают поступки героев, сравнивают их и сами замечают, как интересно устроен мир.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урок в стихах и рассказах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Чуковский, Маршак и Михалков умеют рассмешить даже самого серьёзного читателя. Их строки хочется читать вслух, потому что они звучат бодро, а герои ведут себя очень узнаваемо.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книгу для первого чтения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Лучше начинать с коротких сказок, небольших рассказов и весёлых стихов. Такой текст не утомляет и позволяет дочитать историю до конца.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Удачная книга вызывает улыбку, любопытство и желание открыть следующую страницу. Если хочется узнать продолжение, значит, выбор сделан правильно.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Хорошо, когда в книге немного страниц и нет слишком длинных описаний. Первокласснику важно быстро увидеть событие и понять, что происходит.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Удобно выбирать книгу с крупным шрифтом и понятными иллюстрациями. Тогда ребёнок легче следит за строками и не теряет интерес.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книги детских писателей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показывают, как важно быть добрым, честным и смелым. Они напоминают: ошибиться может каждый, но настоящий герой умеет исправиться и стать внимательнее.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дети начинают лучше чувствовать слова, чаще замечают хорошие поступки и охотнее разговаривают о дружбе. Книга помогает не только читать, но и понимать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остаются рядом с детьми
</a:t>
            </a:r>
            <a:endParaRPr lang="en-US" sz="305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детские книги часто становятся самым первым тёплым читательским воспоминанием. Их легко вспомнить даже спустя годы, потому что в них есть ясный сюжет и живой язык.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любимые страницы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авторов персонажи запоминаются сразу: они смешные, добрые, смелые или немного упрямые. Ребёнок узнаёт в них знакомые чувства и охотно следит за их приключениями.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с которыми не скучно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строки звучат и на уроке, и за семейным чтением перед сном. Поэтому книги не исчезают из жизни ребёнка, а становятся частью его привычного мира.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дома и в школе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радуется сюжету, а потом начинает замечать шутки, характеры и скрытый смысл. Одна и та же книга открывается по-новому, когда читатель подрастает.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вместе с читателем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растёт вместе с ребёнком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Сначала малыш слушает сказку и следит за сюжетом, как за маленьким чудом. Потом он сам читает короткие строки и радуется, что понимает их без помощи взрослых.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Позже та же книга раскрывается глубже: становятся заметны шутки, характеры и поступки героев. Поэтому хорошее детское произведение хочется открывать снова на новом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для детей нужны всегда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писатели открывают первокласснику мир, где книга умеет смешить, учить и утешать. Их истории помогают читать с интересом, думать смело и замечать в людях добро.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2026-05-24T02:34:43Z</dcterms:created>
  <dcterms:modified xsi:type="dcterms:W3CDTF">2026-05-24T02:34:43Z</dcterms:modified>
</cp:coreProperties>
</file>