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сельского хозяйства и растениеводства
</a:t>
            </a:r>
            <a:endParaRPr lang="en-US" sz="232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культуры растут именно там, где растут?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поля и сады размещаются не везде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полей и садов зависит от природы, транспорта и труда, поэтому на карте мира сельское хозяйство выглядит не случайно.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как часть хозяйства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потребителю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городов обычно развиваются овощные хозяйства, сады и теплицы. Здесь особенно важны быстрый сбыт, транспорт и свежесть продукции.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обеспечивает людей пищей, животных кормом, а промышленность — сырьём. Поэтому его развитие зависит не только от климата, но и от потребностей общества.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сельского хозяйства помогает понять, почему одни культуры сосредоточены в отдельных районах мира, а другие требуют совсем иных условий.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чаще выращивают зерновые и масличные культуры, потому что там удобны большие поля и техника. Тёплые районы больше подходят для теплолюбивых растений.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темы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растению нужны свои условия: одному требуется много воды, другому — сухой воздух, третьему — длинное лето. Эти различия определяют карту земледелия.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выращивают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географии сельского хозяйства — где именно выращивают разные культуры. Карта показывает, что посевы распределены по природным зонам и не занимают территорию равномерно.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умеет ослаблять природные ограничения с помощью орошения, удобрений, селекции и машин. Поэтому сельское хозяйство меняется вместе с технологиями.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там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важно понять, почему культура подходит именно для этой местности. Ответ связан с теплом, влагой, почвами, рельефом и возможностью использовать технику.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главный фактор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определяет, хватит ли растениям тепла для роста и созревания. В умеренных широтах хорошо чувствуют себя пшеница и многие кормовые культуры.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влаги не менее важно, чем тепло. Рису нужны тёплые и очень влажные условия, а засухоустойчивые растения могут расти там, где дождей мало.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тёплое лето и мягкая зима создают условия для винограда, цитрусовых и других плодовых культур. Именно поэтому они часто встречаются в южных районах.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плодородие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считаются одними из самых плодородных почв. Они хорошо удерживают влагу и питательные вещества, поэтому на них особенно успешно выращивают зерновые и подсолнечник.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рек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Аллювиальные почвы формируются в долинах рек и часто бывают очень плодородными. На них удобно выращивать овощи, потому что такие земли достаточно увлажнены и богаты питательными веществами.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и бедные почвы требуют постоянного ухода, удобрений и влаги. Без этого урожайность снижается, а земледелие становится рискованным и менее стабильным.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влияет на 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связывает природные условия и урожайность.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высота местности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легче обрабатывать большие площади и использовать сельскохозяйственную технику. Поэтому именно здесь часто размещают зерновые поля и крупные хозяйства.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террасы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пахать землю сложнее, зато там удобно выращивать сады и виноградники. Террасы помогают удерживать почву и воду на участках.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земледелие ограничивают холод, короткое лето и высота. Поэтому пригодные для посевов площади уменьшаются, а хозяйство становится более локальным.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и сроки созревания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тёплый период короткий, растения не успевают полностью созреть. В таких районах выбирают раннеспелые культуры и устойчивые сорта.
</a:t>
            </a:r>
            <a:endParaRPr lang="en-US" sz="1099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сезон
</a:t>
            </a:r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лето длиннее, можно выращивать более требовательные культуры и получать стабильный урожай. В тёплых районах сезон позволяет расширять набор растений.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урожаев
</a:t>
            </a:r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орошении и хорошем уходе в тёплых районах возможны несколько урожаев за год. Это особенно важно там, где каждый месяц тепла используется максимально.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труд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требует сезонных и постоянных работников. Там, где есть опытные кадры, легче вовремя посеять, ухаживать за посевами и собрать урожай без потерь.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 и транспорт помогают быстро доставлять урожай на переработку и в магазины. Это особенно важно для скоропортящихся продуктов, которым нельзя долго ждать отправки.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рынкам сбыта делает производство выгоднее, особенно для молока, овощей, фруктов и цветов. Эти товары ценят свежими, поэтому их выращивают рядом с потребителем.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 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Склады, холодильники и перерабатывающие предприятия уменьшают потери после сбора. Благодаря им фермеры могут хранить продукцию дольше и продавать её в нужное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зерновые культуры мира формируют основу питания и кормов. Их размещение связано с температурой, влагой и типом хозяйства.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 кукуруза занимают очень большие площади, а ячмень заметно уступает им; это отражает различия в природных условиях и специализации регионов.
</a:t>
            </a:r>
            <a:endParaRPr lang="en-US" sz="81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сельского хозяйства; обобщённая сравнительная схема распространения зерновых культур.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 и их зоны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 дают сырьё для пищи, масел, сахара и тканей. Их размещение зависит от тепла, влаги и возможностей орошения.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районы и степные зоны особенно важны для технических культур: там сочетаются длинный сезон и удобные условия для переработки.
</a:t>
            </a:r>
            <a:endParaRPr lang="en-US" sz="87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сельского хозяйства.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кольцо овощей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хозяйства часто тянутся кольцом вокруг крупных городов. Здесь свежую продукцию можно быстро доставить в магазины, поэтому особенно важны дороги, склады и короткий путь от поля до покупателя.
</a:t>
            </a:r>
            <a:endParaRPr lang="en-US" sz="109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у рек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рек садоводство получает больше влаги и мягче переносит жару. Такие места удобны для яблонь, слив и других плодовых деревьев, которым нужны вода и защита от сильных ветров.
</a:t>
            </a:r>
            <a:endParaRPr lang="en-US" sz="1132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вне сезона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позволяют выращивать овощи почти круглый год. Они особенно заметны там, где климат холоднее или сезон короткий, а свежие продукты нужны постоянно, независимо от погоды за окном.
</a:t>
            </a:r>
            <a:endParaRPr lang="en-US" sz="108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 овощи и фрукты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выращивают рис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требует много тепла и воды, поэтому его поля чаще всего располагаются в Южной и Восточной Азии. Здесь длинный тёплый сезон помогает растениям полностью созревать.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под водой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риса важны ровные участки и возможность удерживать воду на поле. Поэтому в рисоводческих районах широко используют террасы, каналы и затопляемые карты полей.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каналов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принадлежит орошению и плотной сети каналов. Они помогают распределять воду в нужное время и делают рис главным продуктом питания для миллионов людей.
</a:t>
            </a:r>
            <a:endParaRPr lang="en-US" sz="12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кукурузы по миру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происхождение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кукуруза была одной из культур древних земледельцев Америки. Со временем её распространили по многим континентам благодаря высокой урожайности и универсальному использованию.
</a:t>
            </a:r>
            <a:endParaRPr lang="en-US" sz="842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посевы быстро выросли в США, Китае, Бразилии и Аргентине. Кукуруза стала важной не только для питания, но и для кормов и промышленности.
</a:t>
            </a:r>
            <a:endParaRPr lang="en-US" sz="978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расширение
</a:t>
            </a:r>
            <a:endParaRPr lang="en-US" sz="1163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специализация
</a:t>
            </a:r>
            <a:endParaRPr lang="en-US" sz="86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её особенно часто сеют рядом с животноводческими районами. Это удобно, потому что зерно идёт на корм, а урожай легко перерабатывать и перевозить.
</a:t>
            </a:r>
            <a:endParaRPr lang="en-US" sz="978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 по условиям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культур показывает, что у каждой из них свои природные «предпочтения». Это помогает понять, почему поля размещаются по-разному в разных частях мира.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культура соответствует климату, тем устойчивее её урожай. Поэтому мировое земледелие строится вокруг природных поясов.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сельского хозяйства.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увеличивает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повышает урожайность через биологические, технические и агрономические приёмы.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плодородие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помогает земле не истощаться. Если на одном поле по очереди выращивать разные растения, почва дольше сохраняет плодородие, а вредители и болезни распространяются медленнее.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спасает посевы в засушливых районах, а осушение делает пригодными переувлажнённые земли. Эти меры расширяют площадь полей, но требуют точного расчёта и постоянного ухода.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ресурс поля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планирования земля быстро теряет свои свойства. Поэтому фермеры совмещают севооборот, мелиорацию и уход за почвой, чтобы получать стабильный урожай много лет подряд.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урожаю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хватает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засушливый сезон поле трескается, а молодые растения вянут уже через несколько дней без дождя. Фермеры переходят на экономный полив, выбирают более устойчивые сорта и стараются сохранять влагу в почве.
</a:t>
            </a:r>
            <a:endParaRPr lang="en-US" sz="752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 угрозой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ливней или ветров верхний слой почвы может быть смыт или унесён. Тогда урожайность падает, и хозяйствам приходится защищать поля лесополосами, террасами и бережной обработкой земли.
</a:t>
            </a:r>
            <a:endParaRPr lang="en-US" sz="75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климатические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меняет привычные сроки сева и уборки. Там, где раньше хватало одного режима, теперь нужны новые сорта, точное планирование и более осторожное использование земли и воды.
</a:t>
            </a:r>
            <a:endParaRPr lang="en-US" sz="7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культуры растут по-разному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распределяются по территориям не случайно: им нужны подходящие тепло, влага, почвы и труд человека. Если беречь землю и разумно использовать ресурсы, урожай будет стабильным.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2026-07-27T00:47:22Z</dcterms:created>
  <dcterms:modified xsi:type="dcterms:W3CDTF">2026-07-27T00:47:22Z</dcterms:modified>
</cp:coreProperties>
</file>