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 контрастов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Страна-материк, где контрасты видны на каждом шагу.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 и почему она уникальна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в Южном полушарии и почти полностью окружена океанами. Это одновременно материк и государство, где рядом существуют пустыни, тропики, большие города и древние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особенная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единственное государство, которое занимает целый материк. Поэтому её природа, транспорт и расселение людей сильно зависят от огромных расстояний и разнообразия ландшафтов.
</a:t>
            </a:r>
            <a:endParaRPr lang="en-US" sz="1187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материк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засушливая или полузасушливая. Именно поэтому население сосредоточено у побережий, а внутренние районы выглядят совсем иначе, чем прибрежные города.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живёт множество эндемиков — видов, которые почти не встречаются за пределами материка. Кенгуру, коала, утконос и ехидна стали символами этой природной непохожести.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размеры на карте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между Индийским и Тихим океанами, поэтому её берега протянулись на тысячи километров. Морской воздух заметно влияет на климат прибрежных районов.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контрастов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объясняет, почему в одной стране можно увидеть пляжи, эвкалиптовые леса, красные пустоши и коралловые моря. Контрасты здесь действительно очень заметны.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зоны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сосредоточены крупные города и влажные побережья, в центре — засушливые равнины и пустыни, а на севере — тропические ландшафты с сезонными дождями.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материк меньше Евразии, но всё же огромен: от восточного берега до западного — очень большие расстояния. Из-за этого страна кажется просторной и малонаселённой.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сезоны в Южном полушарии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меняется от влажного тропического севера до более прохладного юга.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получает больше влаги, центр остаётся самым сухим, а юг отличается более мягкими условиями.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климатическим зонам Австралии
</a:t>
            </a:r>
            <a:endParaRPr lang="en-US" sz="1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пустыни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заняты засушливыми равнинами и плато. Здесь мало постоянных водотоков, поэтому жизнь людей и животных зависит от редких дождей и подземных вод.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внутренние районы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Австралии часто наполняются только после дождей. Из-за этого водные ресурсы распределены неравномерно, а некоторые районы особенно внимательно относятся к экономии воды.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дожди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Песчаная и Большая Виктория — самые известные пустыни страны. Их ландшафт кажется пустым, но в нём всё же живут приспособленные к жаре растения и животные.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пустыни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 засушливых частях страны нередко пересыхают или меняют размер в зависимости от сезона. Это делает водную систему Австралии очень чувствительной к засухам.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озёра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Австралии так много уникальных видов
</a:t>
            </a:r>
            <a:endParaRPr lang="en-US" sz="2736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особенно хорошо приспособлены к жаре, нехватке воды и местным кормовым растениям. Такие особенности помогают им выживать там, где другим видам было бы трудно.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защита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этих видов требует защиты мест обитания, потому что разрушение лесов, пожары и изменение климата быстро отражаются на животных, которые живут только в Австралии.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географическая изоляция позволила видам развиваться без сильного влияния других материков. Поэтому многие животные и растения Австралии встречаются только здесь.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леса, саванны, пустыни и коралловые рифы. Каждая природная зона создаёт свои условия, и именно это увеличивает разнообразие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Австралии: кенгуру, коала, вомбат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хорошо приспособлены к открытым сухим пространствам и встречаются во многих частях страны. Их сильные задние лапы помогают быстро двигаться и прыгать на большие расстояния.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роют глубокие норы и ведут ночной образ жизни. Это помогает им спасаться от жары и хищников, а также спокойно искать корм в тишине ночи.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Коалы живут на востоке Австралии и почти не спускаются с деревьев. Их рацион очень узкий: они питаются листьями эвкалипта, которые не всем животным подходят.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Австралии: утконос, ехидна, крокодилы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выглядит необычно: у него клюв, хвост и лапы, как будто он собран из разных животных. Он живёт возле пресной воды на востоке Австралии.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Соляные крокодилы обитают на севере страны и считаются крупнейшими хищниками Австралии. Они живут и в реках, и в прибрежных водах, где чувствуют себя очень уверенно.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покрыта иголками и тоже относится к числу яйцекладущих животных. Она питается насекомыми и умеет хорошо приспосабливаться к разным условиям среды.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океан и Большой Барьерный риф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у побережья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протянулся вдоль северо-восточного побережья и состоит из тысяч рифов и островов. Он поддерживает морскую жизнь и привлекает путешественников со всего мира.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охраняют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экосистемы нуждаются в защите: они чувствительны к потеплению, загрязнению и сильным штормам. Сохранение рифа важно и для животных, и для людей, живущих у берега.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влажность, температуру и ветры, поэтому побережье живёт по одним правилам, а внутренние районы — по другим. Для Австралии море — часть климата и повседневной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связь с землёй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и жители островов Торресова пролива живут на континенте тысячи поколений. Их истории, обычаи и знания передаются в семьях и сообществах, а связь с местом остаётся очень важной.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сообщества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коренные народы участвуют в жизни страны, защищают права сообществ и сохраняют наследие. Их вклад заметен в образовании, искусстве, исследованиях и заботе о земле.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проявляется в ритуалах, музыке, танцах и наскальной живописи. Эти традиции помогают сохранять язык, объединять людей и передавать уважение к природе и предкам.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искусство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народов земля — не просто территория, а часть памяти, закона и ответственности. В песнях, рисунках и рассказах хранятся пути, названия мест и важные события.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память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Австралия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последовательность ключевых этапов истории Австралии от заселения континента до современного государства.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культура Австралии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государственные символы и культурная жизнь помогают узнать Австралию. У каждого элемента есть свой исторический смысл и современное значение.
</a:t>
            </a:r>
            <a:endParaRPr lang="en-US" sz="143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соединяют историю страны, её географию и повседневную культуру. Австралийская идентичность видна и в официальных знаках, и в популярных событиях.
</a:t>
            </a:r>
            <a:endParaRPr lang="en-US" sz="14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государственным символам и культурным традициям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Сидней: город у гавани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 — крупнейший город страны и один из самых узнаваемых благодаря Оперному театру, Харбор-Бридж и виду на гавань. Эти места часто становятся символами всей Австралии.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ориентиры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расположен у воды, поэтому для отдыха здесь важны пляжи, набережные и паромы. Морская среда влияет и на образ жизни, и на городской транспорт.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Гавань и берег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вырос как крупный деловой центр, где рядом находятся офисы, университеты, магазины и транспортные узлы. Высокая плотность застройки особенно заметна в центральных районах.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центр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мегаполисе удобно сочетать разные способы передвижения: поезда, автобусы и паромы. Это помогает соединять центр, пригороды и районы у побережья.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Мельбурн: культура и повседневная жизнь
</a:t>
            </a:r>
            <a:endParaRPr lang="en-US" sz="2895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Трамвайный город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известен как город трамваев: они связывают центр с районами вокруг и делают передвижение удобным. Улицы, площади и маршруты создают узнаваемую городскую среду.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районов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улицы застроены плотно, а в пригородах работает разветвлённая сеть транспорта. Она помогает быстро добираться до школы, дома, университета и мест отдыха.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события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занимает заметное место в жизни города: стадионы и арены принимают крупные соревнования и массовые события. Это поддерживает активный и очень оживлённый ритм города.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повседневности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парков, кафе, библиотек и мест для встреч. Поэтому Мельбурн часто считают городом повседневной культуры, где удобно учиться, работать и проводить свободное время.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школа, спорт, путешествия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Австралии важны не только уроки, но и участие в проектах, групповой работе и школьных мероприятиях. Учеба часто сочетается с активной внеурочной жизнью.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и подростков спорт — часть обычного распорядка. Популярны плавание, футбол и серфинг, а в тёплых районах занятия на улице проходят почти круглый 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каждый день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 природу помогают лучше узнать страну: люди выбирают пляжи, национальные парки и маршруты для походов. Такие выезды часто планируют заранее, особенно на выходных и каникулах.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 природе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городами делают самолёты и автомобили особенно важными. Семьи обычно учитывают время в пути, погоду и запас воды перед дальними поездками.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расстояния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 к защите природы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угрозы влияют на Австралию и какие меры помогают снизить ущерб.
</a:t>
            </a:r>
            <a:endParaRPr lang="en-US" sz="13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простыми словами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опирается на добычу сырья и экспорт, но при этом быстро развиваются образование, туризм и услуги. Это делает структуру экономики более разнообразной.
</a:t>
            </a:r>
            <a:endParaRPr lang="en-US" sz="1414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 остаётся очень важным, но экономика уже не сводится только к нему. Сфера услуг и новые технологии постепенно усиливают устойчивость страны.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основным направлениям экономики Австралии
</a:t>
            </a:r>
            <a:endParaRPr lang="en-US" sz="12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населения и языки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Австралия — многоязычная и многонациональная страна. В городах это особенно заметно в школе, дома, в магазинах и на праздниках.
</a:t>
            </a:r>
            <a:endParaRPr lang="en-US" sz="1428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объединяет общество, но разнообразие языков и происхождения делает повседневную культуру более богатой и открытой к разным традициям.
</a:t>
            </a:r>
            <a:endParaRPr lang="en-US" sz="1441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языковому и культурному разнообразию Австралии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страна контрастов и открытий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выделяется как материк, страна и природный мир одновременно. Её контрасты, уникальные животные, коренные культуры и современная жизнь показывают, как тесно здесь связаны природа, история и 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2026-07-26T19:54:29Z</dcterms:created>
  <dcterms:modified xsi:type="dcterms:W3CDTF">2026-07-26T19:54:29Z</dcterms:modified>
</cp:coreProperties>
</file>