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Реформация и религиозные войны в Европе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Европы от католического единства к религиозному многообразию и конфликтам XVI–XVII веков.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пороге перемен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 века католическая церковь доминировала духовную жизнь Европы, но коррупция, рост городов и новые идеи гуманизма создали усталость от существующего порядка и вызвали потребность в изменениях.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Реформации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церковной верхушки и продажа индульгенций вызвали массовое недовольство, подрывая авторитет католической церкви в глазах верующих и образованных слоёв общества.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гуманистических идей и книгопечатания пробудило интерес к изучению Библии на родных языках и укреплению индивидуальной веры без посредничества церкви.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самосознание усилилось, что способствовало поддержке реформ со стороны правителей, горожан и купечества, настроенных на укрепление независимости.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и начало движения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Опубликовав свои 95 тезисов в 1517 году, Лютер ясно выступил против злоупотреблений церкви, особенно торговли индульгенциями, что вызвало волну обсуждений и сопротивление.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участие в Вормсском рейхстаге и последующее отлучение не остановили движение — перевод Библии на немецкий укрепил идею личной веры и национальной церкви.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Швейцарской Реформации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Ульрих Цвингли: обновление Цюриха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Цвингли инициировал радикальное упрощение богослужения, отказался от почитания святых и церковных ритуалов, что способствовало укреплению протестантства в Цюрихе и за его пределами.
</a:t>
            </a:r>
            <a:endParaRPr lang="en-US" sz="968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Кальвин: протестантский реформатор Женевы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 разработал доктрину предопределения и создал строгую церковную организацию, превратив Женеву в центр кальвинизма, который распространился по многим регионам Европы.
</a:t>
            </a:r>
            <a:endParaRPr lang="en-US" sz="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в Англии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VIII разорвал связь с Римом, приняв в 1534 году Акт о супрематии и создав Англиканскую церковь во главе с монархом.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потомках процесс углубился: Эдуард VI поддержал протестантские реформы, в то время как Мария I попыталась частично восстановить католицизм.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Елизавета I окончательно утвердила англиканство, установив религиозный компромисс и обеспечив относительную терпимость в обществе.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фундаментом для сложных религиозных и политических вызовов, заложив основу современной церковной структуры Англии.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протестантизма в Европе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Протестантские учения получили быстрое распространение в Германии, Швейцарии и странах Скандинавии благодаря национальным реформаторам и поддержке местных правителей.
</a:t>
            </a:r>
            <a:endParaRPr lang="en-US" sz="114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Лютеранство, кальвинизм и англиканство стали ведущими направлениями, развивавшимися с учётом культурных и политических особенностей различных регионов.
</a:t>
            </a:r>
            <a:endParaRPr lang="en-US" sz="11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Реформации и религиозных конфликтов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 исторического развития и конфликтов XVI–XVII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протестантизма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ветви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Лютеранство доминировало в Германии и Скандинавии, кальвинизм распространился во Франции, Нидерландах и Швейцарии, а англиканство стало государственной церковью Англии.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богослужении и учениях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Отличались они использованием национальных языков, упрощёнными обрядами, разным отношением к церковной иерархии и пониманием спасения.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 (1545–1563) закрепил официальные католические догматы и начал реформирование духовенства и литургии для повышения дисциплины.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Иисуса, основанное в 1534 году, стало активным инструментом продвижения католицизма и образования в Европе и за её пределами.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реакция на Реформацию: Контрреформация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 усилилась для пресечения еретических учений, был введён запрет книг и учреждены новые католические ордены для духовного возрождения.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монархи активно содействовали Контрреформации, используя государственные механизмы для поддержания и укрепления веры.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возникновения религиозных войн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напряжённости между католиками и протестантами усугублялся политическими амбициями монархов и князей, стремившихся использовать религиозные конфликты для укрепления своей власти и территориального контроля.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разногласия подрывали традиционный социальный порядок, вызывали конфликты между сторонниками новых учений и защитниками старого вероучения, что приводило к вооружённым столкновениям.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изменения, включая усиление бюргерства и стремление городов к автономии, стимулировали конкуренцию за ресурсы и власть, что способствовало эскалации религиозных конфликтов.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Французских религиозных войн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Варфоломеевская ночь: кровавая расправа над гугенотами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1572 году во Франции произошла масштабная резня протестантов — гугенотов, известная как Варфоломеевская ночь. Тысячи людей были убиты в Париже и провинциях, что стало почти поворотной точкой в войне.
</a:t>
            </a:r>
            <a:endParaRPr lang="en-US" sz="84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Ла-Рошели — крепости гугенотов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1572–1573 годах католические войска осаждали город Ла-Рошель, важный центр протестантов. Длительная осада истощила силы обеих сторон, но защитники удержали город, демонстрируя активное сопротивление.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Нантский эдикт и попытка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1598 году король Генрих IV издал Нантский эдикт, впервые разрешивший веротерпимость и гарантировавший гугенотам право на веру и политические свободы. Документ стал значительным шагом к стабилизации страны.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Нидерландов: основные события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восстания против испанского владычества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1568 году семнадцать провинций Нидерландов подняли восстание против католической Испании, выступая за религиозную свободу и политическую автономию. Конфликт стал длительной и кровопролитной борьбой.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Республики Соединённых провинций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1581 году восставшие провинции провозгласили создание Республики, отказавшись признавать власть испанского короля. Это стало важной вехой в формировании независимого государства и протестантской идентичности.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независимости в Вестфальском мире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признание независимости Нидерландов состоялось в 1648 году, по итогам Вестфальского мира. Этот договор закрепил религиозную свободу и позволил Республике стать одним из крупнейших торговых центров Европы.
</a:t>
            </a:r>
            <a:endParaRPr lang="en-US" sz="9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война: ключевые этапы и последствия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Богемский период и начало конфликта
</a:t>
            </a:r>
            <a:pPr algn="ctr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1618 году восстание в Богемии положило начало затяжному конфликту, когда протестантские и католические силы столкнулись в борьбе за религиозное и политическое влияние в Священной Римской империи.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внешних держав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войны в конфликт активно вмешивались такие страны, как Швеция, Франция и Испания, что значительно увеличило масштаб разрушений и усложнило внутренние немецкие противостояния.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демографические потери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привела к масштабным разрушениям в Германии: миллионы погибших, разорение сел и городов, широкие миграционные потоки, что негативно сказалось на экономике и социальной структуре региона.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01776"/>
            <a:ext cx="3432300" cy="17211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религиозных войн XVI–XVII веков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крупнейших религиозных конфликтов Европы отражают различия в участниках, продолжительности и последствиях, влияя на формирование европейских государств и международных отношений.
</a:t>
            </a:r>
            <a:endParaRPr lang="en-US" sz="939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способствовали укреплению национальных государств и закреплению принципов веротерпимости в Европе.
</a:t>
            </a:r>
            <a:endParaRPr lang="en-US" sz="1181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исследования истории Европы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договор: конец религиозных войн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1648 года закрепил легализацию религиозного плюрализма в Священной Римской империи, предоставив свободу вероисповедания и снизив религиозную напряжённость в регионе.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признал суверенитет множества государств, установил новые границы и уменьшил влияние папской власти на европейскую политику, способствуя росту национальных монархий.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договор ввёл современные основы международного права и дипломатии, заложив принцип невмешательства и уважения прав религиозных и политических меньшинств.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последствия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привели к значительному сокращению населения в ряде регионов Европы, разрушениям поселений и инфраструктуры, что негативно повлияло на экономическое развитие.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Произошла деурбанизация, люди мигрировали в поисках безопасности, что изменило социальный ландшафт и ускорило формирование новых региональных идентичностей.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Библии и литературы на народных языках повысило уровень грамотности и дало толчок к реформам в образовательных системах различных стран.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искусстве и литературе возникла новая духовная тематика, переосмыслявшая религиозные и моральные ценности, что отразилось на европейской культуре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влияние Реформации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ослабила влияние папства и способствовала укреплению национальных церквей, одновременно расширяя религиозную терпимость и свободу совести в европейских странах.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реформ закладывала основы демократических институтов и гражданских свобод, стимулировала развитие европейской демократии и формирование новой культурной идентичности.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религиозной карты Европы после Реформации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религиозного монолитизма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Реформации Европа перестала быть единой католической территорией: появились крупные протестантские регионы, что создало новое конфессиональное разнообразие и сложные раскладки влияния.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многоконфессиональных регионов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религиозного присутствия способствовали формированию территорий, где католицизм, протестантизм и другие течения сосуществовали, что отражало более сложную картину европейского общества.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изменений на политику
</a:t>
            </a:r>
            <a:pPr algn="ctr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различия стали основой для трансформации государственных границ и внутриполитических отношений, активизируя национальные движения и изменяя школу политических конфликтов.
</a:t>
            </a:r>
            <a:endParaRPr lang="en-US" sz="9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Реформация: формирование современной Европы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 религиозные войны положили начало эпохе религиозного и политического плюрализма в Европе, создав базу для современных национальных государств, веротерпимости и культурного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2026-05-11T04:06:19Z</dcterms:created>
  <dcterms:modified xsi:type="dcterms:W3CDTF">2026-05-11T04:06:19Z</dcterms:modified>
</cp:coreProperties>
</file>