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jpe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[ч], [ц], [щ]: особые согласные русского языка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звука, три правила, меньше ошибок в письме.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[ч], [ц], [щ]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звуки часто встречаются в привычных словах: час, цирк, щука, чудо, цыплёнок, щётка. Чтобы читать и писать без ошибок, важно узнавать их на слух и помнить нужные буквосочетания.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звуков [ч], [ц], [щ] в системе согласных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401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[ч], [ц], [щ] — согласные звуки: при их произнесении воздух встречает преграду. Поэтому они отличаются от гласных и требуют точного слухового различения.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517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[ч] и [щ] произносятся мягко и относятся к шипящим согласным. Их мягкость нужно запомнить, потому что на письме она не всегда обозначается отдельной буквой.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563375" y="2159819"/>
            <a:ext cx="2250000" cy="24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[ц] звучит твёрдо и входит в группу свистящих аффрикат. Это особенно важно при выборе букв в словах с сочетаниями ци и цы.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произношение и орфографические особенности звуков [ч], [ц], [щ].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[ч] и [щ] близки по мягкости, а [ц] выделяется твёрдым звучанием и особыми правилами написания.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«[ч], [ц], [щ]»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звуков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83779" y="860300"/>
            <a:ext cx="3138842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0175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и краткое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[ч] произносится мягко и очень чётко. Он слышится в словах час, чай, чудо, чтение и сохраняет одинаковую мягкость в разных позициях.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произносится звук [ч]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6509902" y="1162575"/>
            <a:ext cx="2350500" cy="28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Сочетания, которые нужно запомнить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[ч] встречается в сочетаниях чк, чн, нч. В этих случаях мягкий знак обычно не нужен, поэтому важно не добавлять лишнюю букву.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1278" y="1258030"/>
            <a:ext cx="218019" cy="1744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19790" y="2792871"/>
            <a:ext cx="185602" cy="2121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5633" y="1239180"/>
            <a:ext cx="212117" cy="21211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произносится звук [ц]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6450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[ц] произносится резко и твёрдо. Он слышится в словах цирк, цапля, огурец и помогает отличать эти слова на слух.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485557" y="3114845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и и ы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требуется в сочетаниях ци и цы. Именно здесь чаще всего появляются ошибки, поэтому написание нужно запоминать по правилу и примерам.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424654" y="1562878"/>
            <a:ext cx="2179623" cy="16502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словах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письме важно смотреть на состав слова и место звука. Это помогает правильно писать слова с [ц] в корне и в окончаниях.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4900" y="1286152"/>
            <a:ext cx="2009700" cy="19233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76700" y="1286152"/>
            <a:ext cx="2009700" cy="1923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8500" y="1286152"/>
            <a:ext cx="2009700" cy="19233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42950" y="481300"/>
            <a:ext cx="8258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произносится звук [щ]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571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у берега
</a:t>
            </a:r>
            <a:pPr algn="ctr" indent="0" marL="0">
              <a:lnSpc>
                <a:spcPct val="100000"/>
              </a:lnSpc>
              <a:buNone/>
            </a:pPr>
            <a:r>
              <a:rPr lang="en-US" sz="52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[щ] слышится мягко и протяжно в начале слова щука. Такое произношение легко заметить, если медленно произнести слово и выделить первый согласный. Он остаётся мягким и в других словах.
</a:t>
            </a:r>
            <a:endParaRPr lang="en-US" sz="1230" dirty="0"/>
          </a:p>
        </p:txBody>
      </p:sp>
      <p:sp>
        <p:nvSpPr>
          <p:cNvPr id="10" name="Text 3"/>
          <p:cNvSpPr txBox="1"/>
          <p:nvPr/>
        </p:nvSpPr>
        <p:spPr>
          <a:xfrm>
            <a:off x="34289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Щётка в середине речи
</a:t>
            </a:r>
            <a:pPr algn="ctr" indent="0" marL="0">
              <a:lnSpc>
                <a:spcPct val="100000"/>
              </a:lnSpc>
              <a:buNone/>
            </a:pPr>
            <a:r>
              <a:rPr lang="en-US" sz="51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вроде щётка и площадь звук [щ] встречается не только в начале, но и внутри слова. Благодаря этому можно увидеть, что он сохраняет мягкость независимо от позиции и требует запоминания формы слова.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00788" y="3362325"/>
            <a:ext cx="2286000" cy="11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1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Ищу и другие примеры
</a:t>
            </a:r>
            <a:pPr algn="ctr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ищу звук [щ] стоит в конце и тоже звучит мягко. Это хороший пример того, что [щ] не меняет свою основную характеристику и всегда требует внимательного отношения при чтении и письме.
</a:t>
            </a:r>
            <a:endParaRPr lang="en-US" sz="12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звук и орфограмму в слове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быстро найти нужное правило и избежать ошибок в написании.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буквосочетания встречаются чаще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особенно полезно выделять сочетания, которые чаще всего встречаются в учебных и бытовых словах.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пары с [ч] и [щ]; сочетания с [ц] требуют отдельного запоминания и правила выбора буквы.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слов по теме «[ч], [ц], [щ]»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83000" y="389600"/>
            <a:ext cx="81780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написания ча-ща и чу-щу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1060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звуков [ч] и [щ] пишутся сочетания ча, ща, чу, щу. Это правило помогает сразу выбирать правильную букву в словах чашка, чаща, чудо и щука.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900132" y="1381869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запомнить, что написание ча и ща не зависит от мягкости звука: оба сочетания употребляются по орфографическому правилу, а не по слуху.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1060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чу и щу тоже пишутся устойчиво. Поэтому в словах вроде щурёнок и чудо важно не подбирать буквы наугад, а опираться на правило.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900132" y="3042344"/>
            <a:ext cx="3532800" cy="12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5 класса это одно из базовых правил: оно встречается часто и помогает писать знакомые слова быстро, уверенно и без лишних сомнений.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006775" y="1352750"/>
            <a:ext cx="3316200" cy="294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буквы после [ц] приходится запоминать по правилу и по словарным примерам.
</a:t>
            </a:r>
            <a:endParaRPr lang="en-US" sz="5000" dirty="0"/>
          </a:p>
        </p:txBody>
      </p:sp>
      <p:sp>
        <p:nvSpPr>
          <p:cNvPr id="6" name="Text 2"/>
          <p:cNvSpPr txBox="1"/>
          <p:nvPr/>
        </p:nvSpPr>
        <p:spPr>
          <a:xfrm>
            <a:off x="513235" y="1130978"/>
            <a:ext cx="3532800" cy="245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[ц] есть два основных варианта написания, и именно они чаще всего вызывают ошибки у школьников.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13225" y="4048127"/>
            <a:ext cx="3532800" cy="85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Орфографическое правило русского языка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597764"/>
            <a:ext cx="4336500" cy="172822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сочетания и примеры слов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частотные сочетания с [ч], [ц], [щ] и помогает быстро соотнести звук с написанием.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[ч] и [щ] важны устойчивые пары букв, а для [ц] нужно отдельно помнить выбор между и и ы.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русской орфографии и школьные учебные примеры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5400" y="4206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чк, чн, нч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находим [ч]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слове выделяем звук [ч] и смотрим, стоит ли рядом ещё одна согласная. Это помогает сразу заметить сочетание чк, чн или нч.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Запоминаем образец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лучше учить вместе с примерами, чтобы не вставлять лишний ь по привычке и писать уверенно.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мягкий знак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сочетании есть чк, чн или нч, мягкий знак обычно не пишется: ручка, ночной, кончать.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щн и нщ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354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словах мощный, помощник, каменщик и барабанщик мягкий знак обычно не нужен. Сочетания щн и нщ пишутся по составу слова, а не по слуху.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447000" y="30614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[щ] остаётся мягким, но это не означает, что рядом обязательно должен стоять ь. На письме важнее запомнить саму орфографическую модель слова.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558600" y="2036665"/>
            <a:ext cx="22500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похожие слова: мощный — мощь, каменщик — камень. Так легче увидеть, где мягкий знак входит в состав слова, а где его нет.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написание слов с [ч], [ц], [щ]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правильное написание по звуку, сочетанию букв и орфографическому правилу.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467485" y="1212299"/>
            <a:ext cx="3532800" cy="32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ошибки появляются в знакомых словах и при быстром письме, когда ученик опирается только на слух.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трудность связана с выбором и/ы после [ц], поэтому именно это правило требует отдельного повторения.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орфографических ошибок учащихся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172170" y="841900"/>
            <a:ext cx="2970810" cy="3441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40175" y="1280600"/>
            <a:ext cx="22500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[ч] и [щ]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Час, чудо, чай, щука и щётка помогают запомнить мягкое произношение [ч] и [щ]. В этих словах легко увидеть нужные сочетания и не путать их на письме.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138398"/>
            <a:ext cx="85491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Слова-образцы для запоминания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3396750" y="1280600"/>
            <a:ext cx="2350500" cy="27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[ц]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Цирк, цифра, цыплёнок и мощный показывают твёрдый [ц] и сочетания, которые нужно помнить отдельно. Такие слова удобно повторять группами, а не по одному.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454191"/>
            <a:ext cx="4022400" cy="12836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как звучание звука связано с его написанием и где чаще всего возникают орфографические трудности.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и написание не совпадают полностью, поэтому для [ц] особенно важно помнить выбор и/ы, а для [ч] и [щ] — устойчивые сочетания.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произношения и школьные орфографические правила русского языка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произношения и написания
</a:t>
            </a:r>
            <a:endParaRPr lang="en-US" sz="2319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7738" y="1925990"/>
            <a:ext cx="334200" cy="33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77063" y="1940423"/>
            <a:ext cx="343500" cy="305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105688" y="1925990"/>
            <a:ext cx="334200" cy="334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229663" y="1925990"/>
            <a:ext cx="334200" cy="334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76375" y="4899825"/>
            <a:ext cx="187200" cy="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знать эти звуки и правила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50960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Писать без ошибок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помогают сразу выбрать нужную букву и не допускать типичных орфографических ошибок в словах с [ч], [ц] и [щ].
</a:t>
            </a:r>
            <a:endParaRPr lang="en-US" sz="1500" dirty="0"/>
          </a:p>
        </p:txBody>
      </p:sp>
      <p:sp>
        <p:nvSpPr>
          <p:cNvPr id="14" name="Text 3"/>
          <p:cNvSpPr txBox="1"/>
          <p:nvPr/>
        </p:nvSpPr>
        <p:spPr>
          <a:xfrm>
            <a:off x="263357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читать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узнаёт знакомые сочетания, ему легче читать новые слова быстро и без лишних остановок на каждом сложном месте.
</a:t>
            </a:r>
            <a:endParaRPr lang="en-US" sz="1500" dirty="0"/>
          </a:p>
        </p:txBody>
      </p:sp>
      <p:sp>
        <p:nvSpPr>
          <p:cNvPr id="15" name="Text 4"/>
          <p:cNvSpPr txBox="1"/>
          <p:nvPr/>
        </p:nvSpPr>
        <p:spPr>
          <a:xfrm>
            <a:off x="4757550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Находить орфограммы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выделять опасные места в слове делает разбор более точным и помогает использовать правило или словарь вовремя.
</a:t>
            </a:r>
            <a:endParaRPr lang="en-US" sz="1500" dirty="0"/>
          </a:p>
        </p:txBody>
      </p:sp>
      <p:sp>
        <p:nvSpPr>
          <p:cNvPr id="16" name="Text 5"/>
          <p:cNvSpPr txBox="1"/>
          <p:nvPr/>
        </p:nvSpPr>
        <p:spPr>
          <a:xfrm>
            <a:off x="6881525" y="2454840"/>
            <a:ext cx="1855200" cy="18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Повышать грамотность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работа с такими словами развивает внимание к звукам и буквам, что особенно важно на диктантах и при списывании.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 для грамотного письма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[ч], [ц] и [щ] помогают увидеть, как в русском языке связаны произношение и написание. Если помнить правила и сочетания, писать становится заметно увереннее.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2026-05-21T14:20:03Z</dcterms:created>
  <dcterms:modified xsi:type="dcterms:W3CDTF">2026-05-21T14:20:03Z</dcterms:modified>
</cp:coreProperties>
</file>