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в Северной Америке: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предпосылки, ход и последствия борьбы за свободу будущих США.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перед конфликтом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XVIII веку британские колонии быстро развивались, но ужесточённый контроль и налоговые ограничения вызывали недовольство. Мирное сосуществование сменилось нарастающими протестами и подготовкой к сопротивлению.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и этнический состав колоний
</a:t>
            </a:r>
            <a:endParaRPr lang="en-US" sz="2781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1770-е годы население колоний составляло свыше 2,5 миллионов человек, включая разнообразные группы европейских переселенцев, преимущественно из Британии, Германии и Голландии.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Афроамериканцы составляли около 20% населения, большая часть из которых находилась в рабстве, влияя на социальную структуру регионов.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активно развивались ремёсла и торговля, формировалось имущественное расслоение среди колонистов, что отражало экономические изменения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войны за независимость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были вынуждены платить налоги без представительства в британском парламенте, что вызвало лозунг «No taxation without representation» и массовое недовольство.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гербового и других налогов между 1765 и 1773 годами усилило экономическое давление и протесты среди колонистов.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ограничения ограничивали экономическую самостоятельность колоний, препятствуя развитию торговли и предприятий на территории Северной Америки.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Очевидный рост протестных настроений и радикализация движения стали ответом на усиливающиеся попытки контроля и репрессии со стороны метрополии.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Бостонское чаепитие: символ и последствия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1773 года колонисты выразили сопротивление, уничтожив груз чая британской Ост-Индской компании, протестуя против налогов и монополий. Этот акт стал воплощением решимости колоний.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парламент ввёл «Неукротимые акты», ужесточив контроль и усиление репрессий, что привело к усилению единства колонистов и активизации оппозиционных движений.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Континентальный конгресс и подготовка к сопротивлению
</a:t>
            </a:r>
            <a:endParaRPr lang="en-US" sz="2054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1774 году представители двенадцати колоний собрались для выработки совместных мер против британской политики, укрепляя сотрудничество между регионами.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организован бойкот английских товаров, что стало экономическим инструментом давления на метрополию и выражением солидарности колоний.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комитетов безопасности и вооружённая подготовка стали ключевыми шагами в организации сопротивления и защите интересов колонистов.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1775 года американские ополченцы вступили в бой с британскими войсками, впервые открыто отстаивая свои права вооружённым путём и продемонстрировав решимость.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Лекстоне погибли первые восемь колонистов, этот инцидент стал символом начала масштабной войны за независимость и изменил ход истории США.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вооружённого сопротивления: битвы в Лекстоне и Конкорде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суверенитет и права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июля 1776 года Второй Континентальный конгресс принял Декларацию, провозгласившую неотъемлемые права на жизнь, свободу и стремление к счастью, закрепляя идею власти народа.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независимости: ключевые идеи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подписали представители 13 штатов, что заложило основу для международной поддержки со стороны европейских держав, особенно Франции, ускоряя признание США.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первых лет войны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1776 — Битва за Нью-Йорк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Американцы потерпели поражение, потеряв важный порт, что показало сложности в борьбе с регулярной британской армией.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1777 — Борьба за Филадельфию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Затяжное сражение, где британцы захватили город, однако сопротивление колонистов усилило их мораль и сплочённость.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1776 — Победа у Трентона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Вашингтон провёл успешную контратаку, подняв боевой дух Континентальной армии и укрепляя позиции сопротивления.
</a:t>
            </a:r>
            <a:endParaRPr lang="en-US" sz="1381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1777 — Нехватка 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ограниченное вооружение и боеприпасы, поддержка гражданского общества помогла армии сохранять сопротивление и продолжать борьбу.
</a:t>
            </a:r>
            <a:endParaRPr lang="en-US" sz="12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Саратоге — переломный момент войны
</a:t>
            </a:r>
            <a:endParaRPr lang="en-US" sz="2382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армии Бёргоина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1777 году британский генерал Бёргоин был вынужден сдаться американским силам после длительной осады. Эта победа стала символом решимости колонистов и укрепила их международный статус.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международной политики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 Саратоги способствовала активному вмешательству Франции в конфликт, предоставив колониям военную помощь и признание, что значительно изменило ход войны.
</a:t>
            </a:r>
            <a:endParaRPr lang="en-US" sz="13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Франции: мотивы и последствия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стремилась ослабить Великобританию после поражения в Семилетней войне, поддерживая американские колонии в их борьбе за независимость, чтобы восстановить собственное влияние в Атлантике.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королевство видело в конфликте шанс усилить международные позиции и распространить идеи республиканизма, что соответствовало интересам просвещённой аристократии и реформаторских движений.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идеологических побуждений, Франция рассчитывала на экономические выгоды и политическое влияние на новом американском континенте, укрепляя свои стратегические альянсы против британцев.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французской поддержки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Военно-техническая помощь и формирование армии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обеспечила колонистов современным оружием, боеприпасами и снаряжением. Гениральский корпус под командованием генерала Рошамбо сыграл важную роль в организации военных операций и повышении боеспособности Континентальной армии.
</a:t>
            </a:r>
            <a:endParaRPr lang="en-US" sz="1364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и экономическая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под руководством адмирала де Грасса успешно блокировал британские войска в Йорктаунской битве. Финансовые вложения французского королевства обеспечили поддержание фронта и дипломатическое признание США на международной арене.
</a:t>
            </a:r>
            <a:endParaRPr lang="en-US" sz="13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44" y="1239180"/>
            <a:ext cx="159088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других европейских союзников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военные действия в Флориде и Карибах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войска вели активные боевые действия против британских позиций, ослабляя британское влияние на южных и карибских территориях и поддерживая общий союзнический фронт.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финансовая и торговая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Нидерландская республика предоставляла кредиты и способствовала снабжению американских колоний через торговые каналы, усиливая экономическое давление на Великобританию.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антибританское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действия нескольких европейских держав создали стратегическую конкуренцию и осложнили британские операции, ускоряя победу американцев в войне за независимость.
</a:t>
            </a:r>
            <a:endParaRPr lang="en-US" sz="13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войны и их вклад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Вашингтон: лидер и стратег
</a:t>
            </a:r>
            <a:pPr algn="ctr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проявил выдающиеся качества как главнокомандующий Континентальной армией. Его умение поддерживать боевой дух и организовывать эффективные кампании стало ключом к победе.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Бенджамин Франклин: дипломат и визионер
</a:t>
            </a:r>
            <a:pPr algn="ctr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Франклин обеспечил критическую дипломатическую поддержку во Франции, налаживая ключевые союзы и привлекая военную и экономическую помощь новым Соединённым Штатам.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Джефферсон: автор Декларации независимости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Джефферсон сформулировал идеологическую основу борьбы, создав документ, провозглашающий основополагающие права и оправдывающий стремление народов к свободе.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Лорд Корнуоллис: британский командующий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Корнуоллис руководил британскими войсками, но его стратегические ошибки и недооценка противника способствовали поражению Великобритании и ускорили завершение войны.
</a:t>
            </a:r>
            <a:endParaRPr lang="en-US" sz="1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осады Йорктауна франко-американские силы организовали тесное сотрудничество, объединяя морские и сухопутные силы для окружения британцев. Такая координация стала решающим фактором в успехе операции.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Корнуоллиса в 1781 году фактически завершила боевые действия. Этот исход показал важность международной поддержки и стратегии совместных усилий союзных армий.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и битва за Йорктаун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штатов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встали на путь признания и становления нового государства с ясными границами и международным статусом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закрепил независимость США, определил границы и дал старт развитию экономики и дипломатии нового государства.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Парижского мирного договора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перемены и новые ценности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была ликвидирована монархия как форма правления, заложена основа республиканской демократии и принципов народного суверенитета.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 и юридическое равноправие получили закрепление в нормативных актах, что стало эрой институциональных изменений и формирования правового государства.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Повстанцы провозгласили новые ценности и законы, заложившие фундамент для Конституции и дальнейшей политической организации Соединённых Штатов.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революций и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Северной Америке послужили примером для революционных движений в Европе и Латинской Америке, распространяя идеи свободы и демократических перемен.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 войны за независимость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 и национальное самоопределение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стало катализатором для роста антиколониальных настроений и национально-освободительных идей, оказав влияние на формирование политических систем в других регионах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итоги и историческая оценка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независимого государства США с конституционным устройством и принципами демократии стало революционным событием в мировой истории.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ускорила распространение идей свободы, равенства и народного правления, повлияв на последующую политическую культуру и международные отношения.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войны включают рост США как мировой державы и влияние американских идеалов на политические преобразования в XIX и XX веках.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конфликта способствовало формированию принципов правового государства и разделения властей, став основой для современных демократий.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уроки войны за независимость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сформировала основу современного государства и демократии. Её уроки вдохновляют дальнейшие поколения на борьбу за свободу и права, укрепляя глобальные ценности суверенитета и гражданских свобод.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2026-05-11T05:41:31Z</dcterms:created>
  <dcterms:modified xsi:type="dcterms:W3CDTF">2026-05-11T05:41:31Z</dcterms:modified>
</cp:coreProperties>
</file>