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Земли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и их совместная работа: растения, животные, грибы, бактерии и человек.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«Живое вещество»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географии живое вещество рассматривают как часть природы, которая постоянно изменяет Землю. Организмы обитают на суше, в воде, в почве и даже в воздухе — в виде пыльцы и спор. Они участвуют в круговоротах воды, кислорода, углекислого газа и питательных веществ.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4187" y="3023153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362" y="3023153"/>
            <a:ext cx="2322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069990"/>
            <a:ext cx="46440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069990"/>
            <a:ext cx="46440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живых организмов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получают энергию для жизни с помощью дыхания. Одним нужен кислород, другим — другие условия, но в любом случае происходит обмен веществ с окружающей средой.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жизни организмы растут и развиваются. Для этого требуются вода, питательные вещества и энергия. Рост идёт в разном темпе и зависит от условий: света, температуры, влаги.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реагируют на свет, тепло, воду и изменения погоды. Эта реакция помогает выжить: например, одни тянутся к свету, другие меняют активность в зависимости от условий.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среду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питаются: одни создают пищу сами, другие получают её из растений или животных. Питательные вещества нужны клеткам, чтобы строить ткани и поддерживать работу организма.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сохраняет жизнь вида. Оно бывает разным: у одних организмов — половым, у других — без участия половых клеток. Благодаря размножению появляются новые поколения.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самая маленькая часть живого организма. У бактерий обычно одна клетка, поэтому всё «устройство жизни» сосредоточено внутри неё. У растений и животных клеток много, и они работают вместе.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 «строительный блок»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сложных клетках можно увидеть оболочку, цитоплазму и ядро. Эти части помогают клетке поддерживать обмен веществ, хранить информацию и строить необходимые вещества для роста и работы организма.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клеток бывает у организмов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всего живого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сосредоточено больше всего живого вещества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жизни обычно там, где есть подходящие условия: вода, свет и питание. Поэтому суша и океан особенно заселены.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 средам показывает зависимость живого вещества от среды обитания: растения чаще на суше, микробы — в почве, а в воде доминируют планктон и другие мелкие организмы.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по распределению организмов в средах обитания (точные проценты в учебных курсах зависят от источника).
</a:t>
            </a:r>
            <a:endParaRPr lang="en-US" sz="12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используют солнечный свет, чтобы создавать органические вещества. Этот процесс называется фотосинтезом — он позволяет растениям «делать пищу» из простых веществ.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запустить фотосинтез, растения поглощают углекислый газ из воздуха. Вода поступает из почвы через корни, а дальше участвует в образовании новых веществ в клетках растения.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фотосинтеза растения выделяют кислород. Он нужен большинству живых организмов для дыхания, поэтому растения поддерживают жизнь не только для себя, но и для окружающего мира.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получают энергию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природе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последовательность: от солнечной энергии к питанию и обратно в почву и воду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опавшие листья, погибшие растения и остатки животных. Благодаря этому в природе не накапливается «мусор», а вещества переходят в доступную форму.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разложения образуются минеральные вещества. Они возвращаются в почву и могут быть снова использованы растениями для роста — значит, разложение поддерживает питание экосистемы.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бактерий и грибов было мало, остатки бы накапливались быстрее, а круговорот веществ нарушился. Почва потеряла бы плодородие, потому что растениям нечем было бы питаться.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и грибов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032067"/>
            <a:ext cx="4684800" cy="22666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живых организмов и их роль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чем питаются основные группы организмов и какую работу они выполняют в природе.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выполняют разные роли, но все они поддерживают общий обмен веществ: создатели органики, потребители и разлагатели.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9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школьных курсов по биологии и экологии (без привязки к конкретному числовому набору).
</a:t>
            </a:r>
            <a:endParaRPr lang="en-US" sz="13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живое вещество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 очень медленно: в её создании участвуют растения, грибы, бактерии и мелкие животные. Со временем остатки растений и животных превращаются в более богатую и «работающую» среду для корней.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удерживают верхний слой почвы от разрушения, а дождевые черви и насекомые разрыхляют её. Такая структура улучшает доступ воды и воздуха к микробам и корням, поддерживая жизнь в почве.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 в природе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проходит через цепочки питания и дыхание, а затем частично «задерживается» в почве и органических остатках, формируя долговременные запасы.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схема показывает, что углерод постоянно циркулирует, но часть его дольше остаётся в биомассе и почве, замедляя возвращение в атмосферу.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учебная схема по курсу школьной географии и биологии; точных количественных данных на диаграмме не приводится.
</a:t>
            </a:r>
            <a:endParaRPr lang="en-US" sz="12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63" y="1545710"/>
            <a:ext cx="322575" cy="46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900" y="3278360"/>
            <a:ext cx="351900" cy="46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живые организмы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работе клеток: переносит вещества внутри организма, помогает растворять необходимые компоненты и поддерживает форму. Без достаточного количества воды жизненные процессы идут с трудом.
</a:t>
            </a:r>
            <a:endParaRPr lang="en-US" sz="1217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потребность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влагу из почвы и испаряют её через листья. Испарение охлаждает поверхность растений и помогает поднимать воду по стеблю, поддерживая рост и питание.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у растений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зависят от влажности: в пересушенной среде их жизнедеятельность ослабевает. Поэтому во влажных местах почвы и водоёмах активность бактерий и грибов выше.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среда для микроорганизмов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теряют воду при дыхании и выделении. Поэтому многие виды связаны с источниками влаги и приспосабливаются к сезонным изменениям: меняют активность и поведение.
</a:t>
            </a:r>
            <a:endParaRPr lang="en-US" sz="1299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у животных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дыхание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создаёт органические вещества, а дыхание высвобождает из них энергию для движения, роста и работы органов. В итоге они «обмениваются» веществами.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кислород и углекислый газ постоянно переходят между процессами: фотосинтез пополняет запас O₂, а дыхание возвращает CO₂.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сравнительная диаграмма по школьной биологии; количественные измерения не указаны.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и атмосфера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 стала пригодной для жизни не сразу: миллионы лет растения и водоросли постепенно накопили в воздухе кислород. Он поддерживает дыхание большинства живых организмов.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для клеточного дыхания: организмы получают из пищи энергию. Поэтому уровень кислорода в атмосфере напрямую влияет на то, насколько активно может жить биосфера.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живых организмов меняет газовый состав воздуха: при фотосинтезе возрастает доля кислорода, при дыхании и разложении — возвращается углекислый газ. 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защищает поверхность от сильного ультрафиолетового излучения. Это снижает риск повреждения клеток и делает возможным жизнь на суше.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влияния живого вещества на природу
</a:t>
            </a:r>
            <a:endParaRPr lang="en-US" sz="2757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задерживает влагу: кроны уменьшают испарение, а подстилка из листьев защищает почву от пересыхания. Дождь медленнее проходит в землю и лучше питает корни. Кроме того, растительность смягчает загрязнения воздуха и пыль.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«хранилище» влаги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 степи: богатство видов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 степи — это дом для множества трав, насекомых и птиц. Разные растения формируют многообразные условия для жизни, а животные участвуют в переносе семян и опылении. Благодаря этому экосистема сохраняет устойчивость.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планктон служит отправной точкой для многих пищевых цепей. Рыбы и другие морские организмы получают энергию, поедая мелкие организмы. Кроме того, активность планктона связана с образованием кислорода и поддержанием газового баланса.
</a:t>
            </a:r>
            <a:endParaRPr lang="en-US" sz="118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в океане: основа цепочек питания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в разных природных зонах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зоне живые организмы занимают «своё место»: где-то больше растений, где-то — микрофауна и микроорганизмы. Это связано с водой и температурой.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численность и роль живого меняются, но везде сохраняются главные функции — питание, дыхание, разложение и участие в круговоротах.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учебное сопоставление по природным зонам; точные статистические значения на диаграмме не приведены.
</a:t>
            </a:r>
            <a:endParaRPr lang="en-US" sz="13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546647"/>
            <a:ext cx="4684800" cy="24044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нарушении природы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типичные нарушения, их причины и последствия для живых организмов и цепей питания.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2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примеров из школьных курсов экологии и географии; конкретные цифры не используются.
</a:t>
            </a:r>
            <a:endParaRPr lang="en-US" sz="1322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любое нарушение бьёт по экосистеме сразу по нескольким направлениям — от разложения и почвы до кормовой базы и численности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живое вещество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причинно-следственных связей на основе описанных в учебном материале последствий деятельности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даёт человеку пищу и сырьё: растения, животные, грибы и бактерии участвуют в образовании продуктов питания и материалов для повседневной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живое вещество важно для человека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обеспечивает кислород для дыхания и способствует поддержанию климата. Через работу экосистем сохраняются газовый баланс, вода в природе и состояние ландшафтов.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невозможна без плодородных почв: микроорганизмы и грибы разлагают остатки и возвращают питательные вещества. Поэтому сохранение живого поддерживает чистую воду и урожайность.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— активная часть природы, которая связывает воздух, воду, почву и солнце. Все организмы участвуют в круговороте веществ и энергии, а сохранение видов поддерживает условия жизни людей.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— основа жизни на Земле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2026-05-12T22:51:35Z</dcterms:created>
  <dcterms:modified xsi:type="dcterms:W3CDTF">2026-05-12T22:51:35Z</dcterms:modified>
</cp:coreProperties>
</file>