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image" Target="../media/image-4-11.png"/><Relationship Id="rId12" Type="http://schemas.openxmlformats.org/officeDocument/2006/relationships/image" Target="../media/image-4-12.png"/><Relationship Id="rId13" Type="http://schemas.openxmlformats.org/officeDocument/2006/relationships/image" Target="../media/image-4-13.png"/><Relationship Id="rId14" Type="http://schemas.openxmlformats.org/officeDocument/2006/relationships/image" Target="../media/image-4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4425" y="161"/>
            <a:ext cx="8549700" cy="51431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Заболевания органов дыхания и их гигиена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Чек-лист здоровья дыхательной системы: виды болезней, профилактика, гигиена и среда.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важна наша дыхательная система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3630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снабжает тело кислородом и помогает выводить углекислый газ. Слабое здоровье дыхательных путей снижает энергию и работоспособность. Порядка 60% школьников ежегодно болеют респираторными инфекциями, что подчёркивает роль гигиены в профилактике.
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272"/>
            <a:ext cx="5433300" cy="10293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2396970"/>
            <a:ext cx="5433300" cy="10293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30750" y="3558571"/>
            <a:ext cx="5433300" cy="10293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 дыхательной системы и их функции
</a:t>
            </a:r>
            <a:endParaRPr lang="en-US" sz="18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179950" y="1249800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Носовая полость – первый барьер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фильтрует, согревает и увлажняет воздух, защищая лёгкие от пыли и бактерий. За счёт слизистой оболочки и ресничек задерживаются вредные частицы.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79950" y="2395497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Трахея и бронхи – пути воздуха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Трахея обеспечивает безопасный проход воздуха к бронхам, которые разделяются на более мелкие ветви, доставляя кислород в каждый сегмент лёгких.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79950" y="3557099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Альвеолы – место газообмена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альвеолах кислород поступает в кровь, а углекислый газ выводится из неё. Это ключевой процесс, поддерживающий жизнь и нормальное функционирование организма.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2701" y="2362487"/>
            <a:ext cx="200400" cy="20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406138" y="2371621"/>
            <a:ext cx="204900" cy="18213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601826" y="2380727"/>
            <a:ext cx="204900" cy="16392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796126" y="2371621"/>
            <a:ext cx="204900" cy="182133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заражения и гигиенические правила
</a:t>
            </a:r>
            <a:endParaRPr lang="en-US" sz="1823" dirty="0"/>
          </a:p>
        </p:txBody>
      </p:sp>
      <p:sp>
        <p:nvSpPr>
          <p:cNvPr id="1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8" name="Text 2"/>
          <p:cNvSpPr txBox="1"/>
          <p:nvPr/>
        </p:nvSpPr>
        <p:spPr>
          <a:xfrm>
            <a:off x="526227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Воздушно-капельный путь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и бактерии передаются при кашле или чихании, распространяясь через мельчайшие капельки слюны и слизи.
</a:t>
            </a:r>
            <a:endParaRPr lang="en-US" sz="900" dirty="0"/>
          </a:p>
        </p:txBody>
      </p:sp>
      <p:sp>
        <p:nvSpPr>
          <p:cNvPr id="19" name="Text 3"/>
          <p:cNvSpPr txBox="1"/>
          <p:nvPr/>
        </p:nvSpPr>
        <p:spPr>
          <a:xfrm>
            <a:off x="2722596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Контактно-бытовой путь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прикосновения к загрязнённым предметам, а затем к лицу способствуют проникновению инфекции в организм.
</a:t>
            </a:r>
            <a:endParaRPr lang="en-US" sz="900" dirty="0"/>
          </a:p>
        </p:txBody>
      </p:sp>
      <p:sp>
        <p:nvSpPr>
          <p:cNvPr id="20" name="Text 4"/>
          <p:cNvSpPr txBox="1"/>
          <p:nvPr/>
        </p:nvSpPr>
        <p:spPr>
          <a:xfrm>
            <a:off x="4918964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Мытьё рук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использование мыла и воды снижает риск заражения, уничтожая большинство микробов, находящихся на поверхности кожи.
</a:t>
            </a:r>
            <a:endParaRPr lang="en-US" sz="900" dirty="0"/>
          </a:p>
        </p:txBody>
      </p:sp>
      <p:sp>
        <p:nvSpPr>
          <p:cNvPr id="21" name="Text 5"/>
          <p:cNvSpPr txBox="1"/>
          <p:nvPr/>
        </p:nvSpPr>
        <p:spPr>
          <a:xfrm>
            <a:off x="7115332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масок и изоляция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Ношение масок уменьшает распространение вирусов, а изоляция больных предотвращает заражение окружающих.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8500" y="408030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прикасайтесь к лицу грязными руками. Во время эпидемий соблюдайте дистанцию и по возможности избегайте скоплений людей для снижения риска заражения.
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гигиена рук и лица помогает избежать болезней
</a:t>
            </a:r>
            <a:endParaRPr lang="en-US" sz="2223" dirty="0"/>
          </a:p>
        </p:txBody>
      </p:sp>
      <p:sp>
        <p:nvSpPr>
          <p:cNvPr id="10" name="Text 3"/>
          <p:cNvSpPr txBox="1"/>
          <p:nvPr/>
        </p:nvSpPr>
        <p:spPr>
          <a:xfrm>
            <a:off x="338500" y="306457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 мойте руки с мылом не менее 20 секунд, чтобы убрать до 98% бактерий и вирусов. Используйте одноразовые бумажные салфетки при кашле и чихании.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975" y="2896697"/>
            <a:ext cx="4259100" cy="1638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04900" y="2896697"/>
            <a:ext cx="4259100" cy="1638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Грипп: основные особенности и защита
</a:t>
            </a:r>
            <a:endParaRPr lang="en-US" sz="18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179950" y="1668700"/>
            <a:ext cx="37800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Симптомы гриппа у детей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Грипп начинается с высокой температуры, головной боли и мышечных болей. Сухой кашель мешает дышать, что требует внимательного отношения и своевременного лечения.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704895" y="1668688"/>
            <a:ext cx="37800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Профилактические меры против гриппа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Вакцинация остаётся главным способом защиты. Соблюдение личной гигиены и своевременное обращение к врачу помогают контролировать распространение болезни.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Бронхит: признаки и профилактика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предупреждения бронхита важно избегать длительного нахождения на холоде, заниматься закаливанием и правильно питаться для поддержания иммунитета.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06457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бронхите появляется кашель с мокротой или без неё, слышны хрипы, возникает лёгкая одышка и слабость. Часто болезнь развивается после простуды или переохлаждения.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2812499"/>
            <a:ext cx="5253300" cy="8961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заболеваемости детей в городе и селе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87400" y="23060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частоту заболеваний дыхательных инфекций у школьников разных регионов — городской и сельской местности.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787400" y="33201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Загрязнённый воздух и плотность населения в городах повышают риск заболеваний среди детей.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53900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Министерство здравоохранения РФ, 2023 год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Хронические заболевания дыхательных путей: основные аспекты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Хронический бронхит развивается при длительном воспалении бронхов, вызывая постоянный кашель и затруднённое дыхание.
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инфекции усугубляют течение хронических болезней, увеличивая риск обострений и ухудшения состояния.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Хроническая обструктивная болезнь лёгких (ХОБЛ) связана с ухудшением проходимости дыхательных путей и часто возникает вследствие курения и загрязнения воздуха.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4" name="Text 5"/>
          <p:cNvSpPr txBox="1"/>
          <p:nvPr/>
        </p:nvSpPr>
        <p:spPr>
          <a:xfrm>
            <a:off x="3192150" y="3149113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рекомендаций врача и отказ от вредных факторов помогают контролировать болезнь и улучшать качество жизни.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течения пневмонии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85232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и возбудители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Пневмония вызывается различными микроорганизмами — бактериями, вирусами и грибками. Это воспаление лёгочной ткани, которое требует своевременного диагноза.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01895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Симптомы и осложнения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Проявляется тяжелым кашлем с мокротой, болью в груди и высокой температурой. У детей до 14 лет риск осложнений выше, поэтому необходимо быстрое лечение.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9" y="0"/>
            <a:ext cx="429462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1608" y="3078187"/>
            <a:ext cx="35625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Причинами приступов часто становятся аллергены — пыльца, домашняя пыль, шерсть животных, а также сильные запахи и физические нагрузки. Профилактика включает ограничение контакта с раздражителями и регулярную гигиену.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701700" y="1799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Бронхиальная астма: причины, проявления, профилактика
</a:t>
            </a:r>
            <a:endParaRPr lang="en-US" sz="2223" dirty="0"/>
          </a:p>
        </p:txBody>
      </p:sp>
      <p:sp>
        <p:nvSpPr>
          <p:cNvPr id="10" name="Text 3"/>
          <p:cNvSpPr txBox="1"/>
          <p:nvPr/>
        </p:nvSpPr>
        <p:spPr>
          <a:xfrm>
            <a:off x="5401608" y="1889063"/>
            <a:ext cx="35625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Бронхиальная астма характеризуется хроническим воспалением дыхательных путей, которое вызывает их сужение и трудности с дыханием. Основные симптомы включают свистящее дыхание, кашель и чувство стеснения в груди.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272"/>
            <a:ext cx="5433300" cy="10293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2396970"/>
            <a:ext cx="5433300" cy="10293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30750" y="3558571"/>
            <a:ext cx="5433300" cy="10293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острых респираторных вирусных инфекций (ОРВИ)
</a:t>
            </a:r>
            <a:endParaRPr lang="en-US" sz="18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179950" y="1249800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Вирусное многообразие ОРВИ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ОРВИ вызываются более чем 200 видами вирусов, включая риновирусы и коронавирусы. Эти инфекции легко распространяются в коллективе, особенно в осенне-зимний период, поражая многие школьников.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79950" y="2395497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Сезонность и симптомы заболеваний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ОРВИ проявляются у детей и подростков в холодное время года. Симптомы включают насморк, першение в горле, кашель и общую слабость, что нарушает привычный распорядок дня.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79950" y="3557099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Профилактические меры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снижения риска заражения нужно часто мыть руки, избегать контактов с больными и соблюдать режим отдыха. Образовательные учреждения рекомендуют поддерживать чистоту и проветривать помещения.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Вредные привычки и их влияние на органы дыхания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Курение — основная причина хронических заболеваний дыхательных путей, включая бронхит и рак легких, особенно когда начало приходится на подростковый возраст.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табака усугубляет течение хронических заболеваний, снижая иммунитет и ухудшая качество дыхания даже при минимальной активности.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Пассивное курение увеличивает вероятность развития респираторных болезней у детей на тридцать процентов, так как вдыхаемый дым содержит множество токсичных веществ.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чистоты и проветривания помещений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Влажная уборка эффективно удаляет пыль, аллергены и микроорганизмы с поверхностей, что особенно важно в сезоны повышенной заболеваемости респираторными инфекциями.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06457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проветривание снижает концентрацию вирусов и бактерий в воздухе, предотвращая их накопление и уменьшая риск заражения среди детей и подростков.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975" y="2896697"/>
            <a:ext cx="4259100" cy="1638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04900" y="2896697"/>
            <a:ext cx="4259100" cy="1638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Закаливание как мера профилактики заболеваний дыхательных путей
</a:t>
            </a:r>
            <a:endParaRPr lang="en-US" sz="18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179950" y="1668700"/>
            <a:ext cx="37800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систематического обтирания и душа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Процедуры, такие как обтирания холодной водой и контрастный душ, помогают укрепить сосуды и иммунную систему. Регулярное повторение этих методов снижает восприимчивость к простудам.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704895" y="1668688"/>
            <a:ext cx="37800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прогулок и закаливания на свежем воздухе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Прогулки на открытом воздухе способствуют улучшению работы дыхательной системы и повышают общий тонус организма, что значительно снижает частоту острых респираторных заболеваний.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8500" y="408030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Спорт, такой как плавание и бег, формирует правильные дыхательные привычки и снижает риск обострений хронических заболеваний, поддерживая аэробную способность организма.
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спорта на органы дыхания
</a:t>
            </a:r>
            <a:endParaRPr lang="en-US" sz="2223" dirty="0"/>
          </a:p>
        </p:txBody>
      </p:sp>
      <p:sp>
        <p:nvSpPr>
          <p:cNvPr id="10" name="Text 3"/>
          <p:cNvSpPr txBox="1"/>
          <p:nvPr/>
        </p:nvSpPr>
        <p:spPr>
          <a:xfrm>
            <a:off x="338500" y="306457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активность укрепляет дыхательные мышцы и увеличивает объём лёгких, что улучшает насыщение крови кислородом. Это способствует лучшей выносливости и общему здоровью.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225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 промышленными выбросами и транспортом увеличивает заболеваемость органов дыхания, особенно у подростков, на 20–35 процентов.
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349763" y="1996899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загрязнители — пыль, выхлопные газы и промышленная пыль, которые вызывают раздражение слизистых и усугубляют хронические заболевания дыхательных путей.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354300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защиты при высоком уровне загрязнения рекомендуются маски и респираторы, а также ограничение нахождения на улице во время пиков загрязнения.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загрязнения воздуха и средства защиты
</a:t>
            </a:r>
            <a:endParaRPr lang="en-US" sz="2223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аллергических заболеваний дыхательных путей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очистителей воздуха и минимизация контакта с потенциальными аллергенами, такими как шерсть и пыльца, играют ключевую роль в сохранении здоровья дыхательных путей.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06457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Влажная уборка и регулярное проветривание помогают снизить уровень пыли и аллергенов в помещении, уменьшая риск развития аллергических реакций у детей и подростков.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дыхание: почему важно дышать через нос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Носовые пути эффективно задерживают и фильтруют большую часть вредных частиц, что снижает нагрузку на лёгкие и предотвращает инфекции.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носовое дыхание обеспечивает надёжную защиту органов дыхания, значительно уменьшая проникновение загрязнений внутрь организма.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исследования, 2023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50925" y="606"/>
            <a:ext cx="5193000" cy="51422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Значимость гигиены для здоровья дыхательных путей
</a:t>
            </a:r>
            <a:endParaRPr lang="en-US" sz="2223" dirty="0"/>
          </a:p>
        </p:txBody>
      </p:sp>
      <p:sp>
        <p:nvSpPr>
          <p:cNvPr id="7" name="Text 1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заболеваний органов дыхания требует комплексного подхода: соблюдения гигиенических правил, активного образа жизни и контроля окружающей среды в детском и подростковом возрасте.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2026-05-09T12:25:55Z</dcterms:created>
  <dcterms:modified xsi:type="dcterms:W3CDTF">2026-05-09T12:25:55Z</dcterms:modified>
</cp:coreProperties>
</file>