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563" y="166550"/>
            <a:ext cx="4267823" cy="393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на уроке английского языка: тема, которая объединяет язык и культуру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помогает учить язык через речь, слушание и обсуждение современной медиа-среды.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телевидение важно девятиклассникам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знакома подросткам и при этом отражает изменения в медиа: стриминг, соцсети и новости онлайн. Она дает полезную лексику и поводы говорить о привычках, жанрах и выборе контента.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как часть современной жизни подростков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часто включают ради новостей, спортивных результатов и важных событий. Для подростков это удобный способ увидеть, как на английском языке подают актуальную информацию.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объединяет новости, документальные фильмы, сериалы и развлекательные программы. Это помогает сравнивать жанры, замечать особенности речи и расширять словарь по теме media.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реальной лексикой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англоязычных материалах часто встречаются public TV channels, cable TV, streaming services и on-demand viewing. Эти слова показывают, как школьный английский связан с современной медиасредой.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просмотр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телевизор нередко становится частью семейного отдыха: кто-то смотрит сериал, кто-то — шоу или матч. Такие привычки легко обсуждать на уроке на понятном жизненном материале.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легко соединяется с вопросами о том, что ученики смотрят дома, какие передачи им нравятся и чем телевидение отличается от коротких видео в интернете.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плана презентации.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телевидения чаще всего обсуждаются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особенно удобно обсуждать, как одна и та же передача может одновременно информировать, развлекать и убеждать.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выполняет несколько функций сразу, поэтому его удобно использовать для сравнения жанров и типов высказывания.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510" y="1203400"/>
            <a:ext cx="1946672" cy="15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688" y="1203400"/>
            <a:ext cx="1946672" cy="15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866" y="1203400"/>
            <a:ext cx="1946672" cy="15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3044" y="1203400"/>
            <a:ext cx="1946672" cy="152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телепрограмм на английском языке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47831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bulletin учит выделять главное: кто, что, где и когда. Такой формат полезен для работы с ключевой информацией, а также для знакомства с лексикой report, presenter и live broadcast.
</a:t>
            </a:r>
            <a:endParaRPr lang="en-US" sz="791" dirty="0"/>
          </a:p>
        </p:txBody>
      </p:sp>
      <p:sp>
        <p:nvSpPr>
          <p:cNvPr id="14" name="Text 3"/>
          <p:cNvSpPr txBox="1"/>
          <p:nvPr/>
        </p:nvSpPr>
        <p:spPr>
          <a:xfrm>
            <a:off x="447832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которые говорят кратко и по делу
</a:t>
            </a:r>
            <a:endParaRPr lang="en-US" sz="1032" dirty="0"/>
          </a:p>
        </p:txBody>
      </p:sp>
      <p:sp>
        <p:nvSpPr>
          <p:cNvPr id="15" name="Text 4"/>
          <p:cNvSpPr txBox="1"/>
          <p:nvPr/>
        </p:nvSpPr>
        <p:spPr>
          <a:xfrm>
            <a:off x="2651009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show помогает слышать живую речь, вопросы ведущего и ответы гостей. На таком материале легко тренировать слова host, guest, interview и viewer, а также учиться выражать согласие и несогласие.
</a:t>
            </a:r>
            <a:endParaRPr lang="en-US" sz="777" dirty="0"/>
          </a:p>
        </p:txBody>
      </p:sp>
      <p:sp>
        <p:nvSpPr>
          <p:cNvPr id="16" name="Text 5"/>
          <p:cNvSpPr txBox="1"/>
          <p:nvPr/>
        </p:nvSpPr>
        <p:spPr>
          <a:xfrm>
            <a:off x="2651010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форматы для обсуждения мнений
</a:t>
            </a:r>
            <a:endParaRPr lang="en-US" sz="1056" dirty="0"/>
          </a:p>
        </p:txBody>
      </p:sp>
      <p:sp>
        <p:nvSpPr>
          <p:cNvPr id="17" name="Text 6"/>
          <p:cNvSpPr txBox="1"/>
          <p:nvPr/>
        </p:nvSpPr>
        <p:spPr>
          <a:xfrm>
            <a:off x="4854187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Documentary показывает тему глубже, чем короткая новость. Он помогает запоминать факты, учить новую лексику и понимать, как subtitles и визуальные материалы поддерживают смысл для зрителя.
</a:t>
            </a:r>
            <a:endParaRPr lang="en-US" sz="788" dirty="0"/>
          </a:p>
        </p:txBody>
      </p:sp>
      <p:sp>
        <p:nvSpPr>
          <p:cNvPr id="18" name="Text 7"/>
          <p:cNvSpPr txBox="1"/>
          <p:nvPr/>
        </p:nvSpPr>
        <p:spPr>
          <a:xfrm>
            <a:off x="4854188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Сюжеты, которые объясняют мир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7057365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 show, sitcom, reality show и weather forecast делают урок ярче и ближе к интересам учеников. Короткие эпизоды удобно использовать для чтения описаний, просмотра фрагментов и пересказа.
</a:t>
            </a:r>
            <a:endParaRPr lang="en-US" sz="758" dirty="0"/>
          </a:p>
        </p:txBody>
      </p:sp>
      <p:sp>
        <p:nvSpPr>
          <p:cNvPr id="20" name="Text 9"/>
          <p:cNvSpPr txBox="1"/>
          <p:nvPr/>
        </p:nvSpPr>
        <p:spPr>
          <a:xfrm>
            <a:off x="7057366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жанры для учебной мотивации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89756"/>
            <a:ext cx="4663800" cy="27639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медиа по теме урока.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другие медиа: сравнение для урока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чем телевидение отличается от других источников информации и в каких заданиях оно особенно полезно.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особенно ценно там, где нужно одновременно понимать звук, изображение и общий смысл сообщения.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словарь делает возможными пересказ, обсуждение и короткое письменное высказывание на английском языке.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и оценочных прилагательных помогают описывать передачи, сравнивать их и выражать мнение.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1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Подсчет по списку слов и выражений из плана презентации.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работа с телесюжетом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учебной работы с коротким телесюжетом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Аудирование: что развивает просмотр телепередачи на английском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главного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фрагмент учит замечать тему, основную мысль и ключевые слова. Ученику легче определить, о чем сюжет, даже если он не понимает каждое слово.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Телесюжеты помогают слышать естественное произношение, паузы и интонацию. Это полезно для привыкания к реальной английской речи, которая звучит быстрее, чем в учебнике.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повторном просмотре удобно искать дату, место, участников и отдельные факты. Такой подход развивает внимательность и помогает отвечать на вопросы по содержанию.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опорой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Таблица, рабочий лист или список слов поддерживают понимание и снимают трудность первого просмотра. Это особенно важно для учеников 9 класса, которым нужна четкая опора.
</a:t>
            </a:r>
            <a:endParaRPr lang="en-US" sz="9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плана презентации.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понимать телепрограмму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сильнее всего проявляются, когда сюжет звучит быстро и без визуальной поддержки. Тогда ученику сложнее удержать и смысл, и детали.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скорость речи и незнакомые слова, поэтому для урока лучше брать короткие, четкие фрагменты.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10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как источник страноведческой информации
</a:t>
            </a:r>
            <a:endParaRPr lang="en-US" sz="2107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и повседневность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сюжеты о школе, семье и обычном дне показывают, как живут подростки в англоязычных странах. Это помогает связать лексику из учебника с реальными ситуациями общения и поведения.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3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Телепередачи о Рождестве, Дне благодарения или местных фестивалях знакомят с традициями, которые трудно понять только по тексту. На уроке они становятся поводом обсудить культурные различия и общие черты.
</a:t>
            </a:r>
            <a:endParaRPr lang="en-US" sz="1137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массовая культура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трансляции, семейные шоу и развлекательные программы показывают, что интересует широкую аудиторию. Учащиеся видят, как язык используется в живом, эмоциональном и понятном для зрителя контексте.
</a:t>
            </a:r>
            <a:endParaRPr lang="en-US" sz="1103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обсуждение новостей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общественные дискуссии помогают понять, какие темы важны для страны: образование, экология, безопасность, медиа. Так ученик видит связь между языком, культурой и современной жизнью общества.
</a:t>
            </a:r>
            <a:endParaRPr lang="en-US" sz="11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телевидения на уроке английского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телевидение полезно на уроке и какие трудности могут возникнуть при его использовании.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особенно эффективно, когда фрагмент короткий, понятный и связан с конкретной языковой целью.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 теме Television in the classroom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новости и развитие навыка говорения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включает небольшой новостной фрагмент, где ведущий сообщает о школьном проекте или городском событии. После просмотра ученик отвечает на вопросы и пересказывает главное своими словами, используя опоры на план.
</a:t>
            </a:r>
            <a:endParaRPr lang="en-US" sz="833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 о школьных новостях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ученик слушает сюжет о спорте, погоде или экологии и сравнивает факты из новости с тем, что уже знает. Затем он говорит: for example, in my opinion, the main idea, the report shows that.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фактов к собственному мнению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эффективности форматов для запоминания лексики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телевизионные форматы лучше помогают запоминать новую лексику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отличаются не только интересом, но и тем, как часто повторяются нужные слова и 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короткие и повторяющиеся модели речи, особенно в новостях и документальных программах.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09025" y="3294391"/>
            <a:ext cx="2640300" cy="1485169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мышление: как оценивать телепрограммы на английском языке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факт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в сюжете является проверяемым сообщением, а что — мнением ведущего. Это помогает не путать информацию с личной оценкой и точнее отвечать на вопросы по содержанию.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точки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Учащимся полезно сопоставить две программы на одну тему и увидеть различия в подаче. Так они учатся замечать, как один и тот же факт может быть представлен по-разному.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спросить, кто создал сюжет, откуда взяты сведения и можно ли доверять материалу. Слова source, evidence и reliable помогают говорить об этом на английском точно и по делу.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ученик кратко объясняет, насколько материал полезен и почему. Такой шаг соединяет языковую практику с умением оценивать информацию и аргументировать свою позицию.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Заметьте оценку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много эмоциональных слов, рекламы или односторонних выводов, стоит быть осторожнее. В этом случае уместны выражения biased и misleading, которые развивают медиаграмотность.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телевизионный материал подходит для урока английского, а когда нет
</a:t>
            </a:r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фрагмента по языковой цели, уровню класса и качеству материала
</a:t>
            </a:r>
            <a:endParaRPr lang="en-US" sz="19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современные цифровые форматы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 TV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прямой эфир остается важным для новостей, спорта и срочных сообщений. Он помогает ученикам слышать живую речь и понимать, как информация подается в реальном времени.
</a:t>
            </a:r>
            <a:endParaRPr lang="en-US" sz="1253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Catch-up TV
</a:t>
            </a:r>
            <a:pPr algn="l" indent="0" marL="0">
              <a:lnSpc>
                <a:spcPct val="130040"/>
              </a:lnSpc>
              <a:buNone/>
            </a:pPr>
            <a:r>
              <a:rPr lang="en-US" sz="56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эфира позволяет смотреть передачу позже и ставить её на паузу. Для урока это удобно, потому что учитель может выбрать нужный фрагмент и повторить его для лучшего понимания.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Streaming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по запросу сделали просмотр более гибким: зритель сам выбирает время и программу. В классе это сравнивают с телевидением, чтобы показать разницу между линейным и свободным просмотром.
</a:t>
            </a:r>
            <a:endParaRPr lang="en-US" sz="1253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clips
</a:t>
            </a:r>
            <a:pPr algn="l" indent="0" marL="0">
              <a:lnSpc>
                <a:spcPct val="130040"/>
              </a:lnSpc>
              <a:buNone/>
            </a:pPr>
            <a:r>
              <a:rPr lang="en-US" sz="56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видеофрагменты и субтитры особенно полезны для обучения. Они легче воспринимаются, чем длинный выпуск, и помогают работать с ключевыми словами, не перегружая учеников.
</a:t>
            </a:r>
            <a:endParaRPr lang="en-US" sz="12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учебные задания по теме Television для 9 класса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по теме Television для 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помогают сочетать понимание, устную речь и письменный ответ в одном 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телевидения естественно объединяет разные виды речевой деятельности и подходит для комплексной работы на уроке.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телевидения на уроке английского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756702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Аутентичный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дает ученикам живую речь, естественную интонацию и слова, которые реально используются в новостях, интервью и развлекательных программах. Это делает материал полезным и современным.
</a:t>
            </a:r>
            <a:endParaRPr lang="en-US" sz="878" dirty="0"/>
          </a:p>
        </p:txBody>
      </p:sp>
      <p:sp>
        <p:nvSpPr>
          <p:cNvPr id="12" name="Text 3"/>
          <p:cNvSpPr txBox="1"/>
          <p:nvPr/>
        </p:nvSpPr>
        <p:spPr>
          <a:xfrm>
            <a:off x="3525000" y="1756702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телесюжеты школьники узнают о повседневной жизни, праздниках, спорте и общественных темах в англоязычных странах. Так язык связывается с реальной культурой, а не только с правилами.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432875" y="1756702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для аудирования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фрагменты помогают учиться понимать главное, выделять детали и узнавать знакомые слова в живой речи. Это особенно важно для учеников, которым трудно воспринимать быстрый темп.
</a:t>
            </a:r>
            <a:endParaRPr lang="en-US" sz="883" dirty="0"/>
          </a:p>
        </p:txBody>
      </p:sp>
      <p:sp>
        <p:nvSpPr>
          <p:cNvPr id="14" name="Text 5"/>
          <p:cNvSpPr txBox="1"/>
          <p:nvPr/>
        </p:nvSpPr>
        <p:spPr>
          <a:xfrm>
            <a:off x="617125" y="3005227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точный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и сложные сюжеты быстро утомляют, поэтому учителю важно подбирать материал по уровню класса. Лучше работают короткие фрагменты с ясной темой и визуальной поддержкой.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525000" y="3005227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обсуждения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просмотра удобно пересказывать сюжет, высказывать мнение и сравнивать программы. Такая работа развивает не только язык, но и умение оценивать информацию и аргументировать ответ.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на уроке английского языка: практичная и современная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помогает соединить язык, культуру и повседневный опыт подростков. При правильном выборе фрагмента оно делает урок живым, понятным и полезным для развития речи.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2026-05-31T14:01:25Z</dcterms:created>
  <dcterms:modified xsi:type="dcterms:W3CDTF">2026-05-31T14:01:25Z</dcterms:modified>
</cp:coreProperties>
</file>