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родину в литературе: память, утрата, выбор и нравственная проверка
</a:t>
            </a:r>
            <a:endParaRPr lang="en-US" sz="203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родину: память, утрата, выбор и проверка героя прошлым.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мотив возвращения помогает понять литературу глубже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возвращения связывает судьбу героя с историей эпохи. Через неё видны война, революция, эмиграция, слом привычного мира и внутренний конфликт, который особенно важно уметь анализировать в 11 классе.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смыслы возвращения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литературе редко сводится к физическому приезду: оно показывает, как прошлое проверяется настоящим и насколько память совпадает с реальностью.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возвращение к самому себе: встреча с родиной заставляет героя увидеть, кем он стал, что потерял и что уже нельзя исправить.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герой возвращается к родным местам, но одновременно — к корням, семейной истории и нравственным основаниям собственной личности, утраченным в пути.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именно момент возвращения становится точкой истины, когда время, опыт и утраты осознаются особенно ясно и бесповоротно.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родного дома: память и реальность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воспоминании дом обычно связан с теплом, детством, семейным укладом и ощущением защищённости. Он хранится как место, где человек был целостным и понятным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действительности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тот же дом нередко оказывается пустым, изменённым или утраченным. Писатели передают это через детали двора, окон, сада, света и тишины.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сопровождают возвращение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мотивы памяти и утраты: именно они задают эмоциональный тон сцены.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почти всегда строится на напряжении между ожиданием узнавания и опытом потери.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мотивам описания темы презентации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конфликт героя, который возвращается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приезжает туда, что помнит как живое и знакомое, но сталкивается с чужим пространством: изменились дома, лица, улицы и сам ритм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возникает болезненное несоответствие между ожиданием узнавания и реальностью, которое писатели передают через молчание, неловкость встречи и напряжённый внутренний монолог.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остроту конфликту придаёт история страны: личная память героя не совпадает с исторической памятью эпохи, которая развивается независимо от его надежд.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возвращения: от разлуки к новому взгляду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в литературном сюжете о возвращении.
</a:t>
            </a:r>
            <a:endParaRPr lang="en-US" sz="220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русской литературы о возвращении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последующий слом старого уклада делают возвращение в прошлую Россию почти невозможным: меняются не только места, но и сама историческая реальность.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эмиграция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писателей-эмигрантов тема возвращения становится темой разрыва: родина сохраняется в памяти, но физическое и духовное возвращение часто недостижимо.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Великой Отечественной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фронтовиков и переживших войну связано с травмой, утратой и попыткой заново найти место в жизни среди разрушенного мира.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возвращение превращается в вопрос национальной памяти, культурной преемственности и нравственного выбора между прошлым и настоящим.
</a:t>
            </a:r>
            <a:endParaRPr lang="en-US" sz="97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произведения, в которых тема возвращения раскрыта особенно ярко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мотив меняется в разных художественных системах и исторических ситуациях.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возвращение получает лирический, философский, исторический и нравственный смысл.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обобщение по авторской теме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поэзии и прозе: разные художественные формы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тема возвращения чаще передаётся через память, интонацию тоски, ритм дороги и сжатый образ родного пространства. Смысл создаётся намёком, повтором и эмоциональным звучанием слова.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мотив раскрывается через сюжет встречи, описание изменившейся среды, диалоги с близкими и внутренний монолог героя, позволяющий показать конфликт памяти и реальности более подробно.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биографические примеры, повлиявшие на литературу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07456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0149" y="4047386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среде тема возвращения приобретает особую остроту: родина становится пространством памяти, которое можно утратить физически, но невозможно отменить в слове.
</a:t>
            </a:r>
            <a:endParaRPr lang="en-US" sz="726" dirty="0"/>
          </a:p>
        </p:txBody>
      </p:sp>
      <p:sp>
        <p:nvSpPr>
          <p:cNvPr id="12" name="Text 3"/>
          <p:cNvSpPr txBox="1"/>
          <p:nvPr/>
        </p:nvSpPr>
        <p:spPr>
          <a:xfrm>
            <a:off x="1942687" y="1469889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866456" y="1948929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лирике Бунина Россия часто существует как образ ушедшего мира. Возвращение у него связано не с поездкой, а с мучительным сохранением памяти о прежней жизни.
</a:t>
            </a:r>
            <a:endParaRPr lang="en-US" sz="767" dirty="0"/>
          </a:p>
        </p:txBody>
      </p:sp>
      <p:sp>
        <p:nvSpPr>
          <p:cNvPr id="14" name="Text 5"/>
          <p:cNvSpPr txBox="1"/>
          <p:nvPr/>
        </p:nvSpPr>
        <p:spPr>
          <a:xfrm>
            <a:off x="3798414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00032" y="4047386"/>
            <a:ext cx="1777200" cy="5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разлуки и внутренней несоединимости с исторической родиной делает у Цветаевой мотив возвращения трагическим: он подчеркивает невозможность полного совпадения человека и времени.
</a:t>
            </a:r>
            <a:endParaRPr lang="en-US" sz="679" dirty="0"/>
          </a:p>
        </p:txBody>
      </p:sp>
      <p:sp>
        <p:nvSpPr>
          <p:cNvPr id="16" name="Text 7"/>
          <p:cNvSpPr txBox="1"/>
          <p:nvPr/>
        </p:nvSpPr>
        <p:spPr>
          <a:xfrm>
            <a:off x="5487018" y="1491374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
</a:t>
            </a:r>
            <a:endParaRPr lang="en-US" sz="1044" dirty="0"/>
          </a:p>
        </p:txBody>
      </p:sp>
      <p:sp>
        <p:nvSpPr>
          <p:cNvPr id="17" name="Text 8"/>
          <p:cNvSpPr txBox="1"/>
          <p:nvPr/>
        </p:nvSpPr>
        <p:spPr>
          <a:xfrm>
            <a:off x="5399711" y="1959338"/>
            <a:ext cx="1777281" cy="517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Солженицына возвращение связано с восстановлением исторической правды и нравственной ответственности. Его тексты показывают, что вернуться можно в страну, но не в утраченную эпоху.
</a:t>
            </a:r>
            <a:endParaRPr lang="en-US" sz="723" dirty="0"/>
          </a:p>
        </p:txBody>
      </p:sp>
      <p:sp>
        <p:nvSpPr>
          <p:cNvPr id="18" name="Text 9"/>
          <p:cNvSpPr txBox="1"/>
          <p:nvPr/>
        </p:nvSpPr>
        <p:spPr>
          <a:xfrm>
            <a:off x="6892489" y="357942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XX век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805182" y="4047386"/>
            <a:ext cx="1777200" cy="5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писателей послевоенного поколения мотив возвращения все чаще становится размышлением о разрыве между личной памятью и историческими переменами, определившими судьбу страны.
</a:t>
            </a:r>
            <a:endParaRPr lang="en-US" sz="724" dirty="0"/>
          </a:p>
        </p:txBody>
      </p:sp>
      <p:sp>
        <p:nvSpPr>
          <p:cNvPr id="20" name="Text 1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трагические стороны возвращения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почти всегда соединяет надежду на встречу и боль утраты, поэтому эмоциональный итог возвращения редко бывает однозначным.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смыслы немного преобладают: литература чаще показывает цену возвращения, чем его утешение.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и мировой литературе XIX–XX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темы возвращения с образом родины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родине часто начинается с возвращения к родному слову: язык хранит память детства, семьи и культурной традиции лучше любых географических границ.
</a:t>
            </a:r>
            <a:endParaRPr lang="en-US" sz="923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становится знаком принадлежности: река, поле, сад или дорога помогают герою узнать пространство, в котором когда-то формировалась его личность.
</a:t>
            </a:r>
            <a:endParaRPr lang="en-US" sz="892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переживается как дом в широком смысле — место, где сохраняются привычки, уклад, голоса близких и ощущение защищенности, даже если сам дом изменился.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родине заставляет героя заново определить себя: он сопоставляет прошлое с настоящим и понимает, что связь с истоками формирует его нравственный выбор.
</a:t>
            </a:r>
            <a:endParaRPr lang="en-US" sz="90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возвращения в структуре литературного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состояний, через которую раскрывается мотив возвращения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который помнит несколько поколений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входит в дом, где сохранились фотографии, письма и следы прежней жизни. Каждый предмет напоминает не только о детстве, но и о том, что родовая память делает человека частью более длинной истории.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семейного альбома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раскрыт альбом с пожелтевшими снимками, и прошлое вдруг становится почти осязаемым. Через лица предков, подписи на полях и знакомые комнаты раскрывается мысль о непрерывности семьи и ответственности перед ней.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через род и семейную память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создающие тему возвращения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приемы формируют чувство возвращения и делают его эмоционально и философски убедительным.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раскрывается через сочетание образов движения и остановки: именно они переводят сюжет возвращения в область личного и философского смысла.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произведений о возвращении в русской литературе XIX–XX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выявляет возвращение героя домой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обостряет не бытовые, а предельные вопросы: что сохраняется в человеке после разрыва с прошлым и что он обязан принять как необратимое.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невозможность восстановить утраченное прошлое: именно она делает возвращение драматическим и внутренне зрелым опытом.
</a:t>
            </a:r>
            <a:endParaRPr lang="en-US" sz="81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в произведениях о возвращении на родину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 философский смысл возвращения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проверяет память: человек должен понять, что он хранит не только воспоминания, но и ответственность за то, как они влияют на его выбор и отношение к прошлому.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пределы ностальгии: родина может остаться в сердце прежней, но реальная жизнь уже изменилась, и это требует зрелого принятия, а не только тоски.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возвращение помогает определить новую жизненную позицию: герой либо остается пленником утраты, либо превращает опыт разрыва в нравственную опору и внутреннюю свободу.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старшекласснику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Самоидентификация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возвращения помогает понять, как человек формирует собственное «я» через память о семье, языке, детстве и опыте перемен, пережитых вместе со страной.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литературу видно, что частная судьба связана с эпохой: революции, войны и миграции меняют не только биографию героя, но и его представление о родине.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мотивов возвращения учит замечать в тексте детали, символы и композицию, а также соотносить личные переживания персонажа с более широким историческим контекстом.
</a:t>
            </a:r>
            <a:endParaRPr lang="en-US" sz="901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подводит к разговору о взрослом выборе: что сохранить, что принять и как не потерять связь с корнями, оставаясь открытым к переменам.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родину: путь памяти, который меняет человека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возвращение на родину — это не просто дорога домой, а встреча с временем, памятью и самим собой. В этом и состоит его нравственная сила.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2026-05-23T20:46:10Z</dcterms:created>
  <dcterms:modified xsi:type="dcterms:W3CDTF">2026-05-23T20:46:10Z</dcterms:modified>
</cp:coreProperties>
</file>