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Предшественники римлян: кто жил в Италии до Рима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 Рима: народы, города и традиции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 основания Рима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до основания Рима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появления Рима на берегах Тибра уже жили и торговали разные народы. Удачное место, дороги и река сделали этот край важным центром будущей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Латиняне — главные предки римлян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Лация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Латиняне жили в Лации, на территории, где позже возник Рим. Их поселения были небольшими, но удачно располагались рядом с рекой, полями и путями обмена.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латинский язык стал основой речи древних римлян. Позже он повлиял на многие европейские языки и дал начало множеству научных и культурных терминов.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латинян занималось земледелием: выращивало зерно, овощи и виноград. Они также держали скот, поэтому их быт был тесно связан с природой и сезонными работами.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римского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Латиняне не только жили рядом с будущим Римом, но и стали главной частью его населения. Именно их традиции сильнее всего заметны в ранней римской культуре.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Сабины и смешение народов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Сабины и смешение народов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Сабины жили в горных районах Центральной Италии. Такое положение помогало им сохранять самостоятельность, но одновременно заставляло постоянно приспосабливаться к трудной местности.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рассказах сабины связаны с ранней историей Рима и союзами между племенами. Эти сюжеты показывают, что римляне помнили о своём многоплеменном прошлом.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из разных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сабинов помогает понять важную мысль: римский народ складывался постепенно. Он возник не сразу, а через объединение и смешение разных италийских племён.
</a:t>
            </a:r>
            <a:endParaRPr lang="en-US" sz="14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жили севернее Лация и создали развитые города-государства. Их поселения были богатыми, хорошо укреплёнными и связанными между собой торговыми дорогами.
</a:t>
            </a:r>
            <a:endParaRPr lang="en-US" sz="125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славились работой с металлом, умели делать оружие, украшения и предметы быта. Их изделия ценились далеко за пределами их земель.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этрусков римляне переняли полезные знания о дорогах, храмах и крепких домах. Эти умения помогли раннему Риму быстро расти и укрепляться.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этрусков римляне взяли некоторые знаки власти, обряды и военные приёмы. Поэтому их влияние заметно не только в зданиях, но и в жизни общества.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 — очень сильные соседи Рима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Этрусское влияние особенно заметно в устройстве города и в обрядах, которые римляне долго сохраняли и развивали.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римляне взяли у этрусков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заимствованиями стали строительство и религиозные традиции: именно они сильнее всего изменили ранний Рим.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«Предшественники римлян»; исторические сведения об этрусском влиянии на ранний Рим.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сравним, где жили разные народы, чем занимались и что они дали будущему Риму.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Италии до Рима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внесли разные элементы: язык, традиции, города и культурные формы. Рим развивался как результат их взаимодействия.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«Предшественники римлян»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 Южной Италии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VIII века до н. э. греки основывали города на юге Италии и в Сицилии. Эти поселения были тесно связаны с морской торговлей и быстро богатели.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активно обменивались товарами с другими землями Средиземноморья. Через них Италия включалась в широкую сеть торговли и культурных контактов.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греков в Италию пришли новые способы письма. Позже это помогло развитию грамотности, управления и сохранения знаний в римском мире.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храмы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принесли в Италию образцы искусства, монет и храмовой архитектуры. Их влияние заметно в украшении городов и в представлениях о красоте.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племена Италии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Самниты жили в горных районах и были известны как стойкие воины. Рим долго боролся с ними, потому что они умели защищать свои земли в трудных условиях.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Умбры населяли часть Центральной Италии и жили рядом с другими италийскими племенами. Их образ жизни сочетал земледелие, скотоводство и местные традиции.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Оски жили в разных районах полуострова и говорили на своих местных языках. Как и другие народы Италии, они участвовали в соперничестве за земли и влияние.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племена Апеннин умели жить в сложной горной местности и хорошо воевали. Именно поэтому Риму пришлось постепенно подчинять соседей, а не просто договориться с ними.
</a:t>
            </a:r>
            <a:endParaRPr lang="en-US" sz="12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племён вырос Рим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развитие Италии от расселения племён до появления сильного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на холмах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обзор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давали жителям естественную защиту: с высоты было легче заметить врага и обороняться. Поэтому первые поселения на Палатине и Капитолии были удобны для жизни и безопасности.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Тибр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Тибр снабжала людей водой и облегчала переправу через округу. Благодаря реке поселения могли торговать с соседями, получать нужные товары и поддерживать связь между разными районами.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 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отдельные жилища и деревни на холмах начали сближаться. Из этого вырос будущий Рим — не сразу как единый город, а как объединение нескольких удобных для жизни мест.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Ромуле и Реме и правда истории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 рассказывает о близнецах Ромуле и Реме, которых считали основателями Рима. Эта история помогала римлянам объяснять своё происхождение и гордиться 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показывают, что на месте Рима существовали разные поселения латинян. Учёные видят следы постепенного роста, а не одного единственного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возникновение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сложился со временем из нескольких общин, которые объединялись, развивались и укреплялись. Поэтому его история началась не в один день, а через долгое развитие.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внесли в Рим не одинаковый, но важный вклад. Особенно сильным оказалось влияние латинского языка, который стал основой римской культуры.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культурное влияние на Рим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основа была главной, а этрусские, греческие и местные традиции сделали римскую культуру более богатой и разнообразной.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культурных влияниях на древний Рим; обобщение по учебным данным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народов Италии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народов Италии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римляне сохранили многие обычаи предшественников. Они также большое внимание уделяли ритуалам, знамениям и строгому соблюдению религиозных правил.
</a:t>
            </a:r>
            <a:endParaRPr lang="en-US" sz="120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 знамения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делами приносили жертвы и наблюдали за знамениями. По поведению птиц, грому или другим признакам люди пытались понять, что одобряют боги.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очаг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 культ дома и очага. Важными считались семейные обряды, которые защищали жилище и помогали сохранять порядок внутри рода и общины.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Италийские племена почитали силы природы: небо, дождь, землю и урожай. Люди верили, что от воли богов зависит жизнь семьи, поля и благополучие всего поселения.
</a:t>
            </a:r>
            <a:endParaRPr lang="en-US" sz="13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сравним, чем разные народы Италии повлияли на становление Рима.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Риму разные народы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развивался как общий результат многих культур: каждый народ добавил свою важную часть — от языка до архитектуры и обычаев.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народах древней Италии; учебное обобщение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находки археологов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 из глины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керамика показывает, как жили люди в ранней Италии. По форме сосудов учёные узнают, что именно хранили и как развивались местные ремёсла в разных областях.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браслеты, булавки и наконечники стрел говорят о вкусах, ремесле и умении защищаться. Такие вещи находят в захоронениях и поселениях, где жизнь была совсем не одинаковой.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домов и погребений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жилищ и могил помогают представить повседневную жизнь древних италийцев. По ним видно, что одни поселения были беднее, другие — богаче, но все они существовали задолго до Рима.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город рос не из одной причины, а благодаря сразу нескольким преимуществам, которые работали вместе и поддерживали друг друга.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стал сильнее соседей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дали войско и плодородные земли, но решающим стало сочетание выгодного места, союзов и умения учиться у соседей.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раннем Риме; учебное обобщение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Латиняне дали Риму язык и основную часть будущего населения. Именно латинская речь стала основой римской культуры и позже распространилась далеко за пределы Италии.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этрусков римляне переняли навыки строительства, устройство городов и многие полезные приёмы. Это помогло Риму быстро стать настоящим городом, а не только большим поселением.
</a:t>
            </a:r>
            <a:endParaRPr lang="en-US" sz="1217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обычаи, знаки власти и часть повседневных правил римляне взяли у соседних народов. Благодаря этому их жизнь стала более организованной и похожей на жизнь сильного государства.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италийские племена научили римлян воевать, договариваться и жить в сложных условиях. История Рима показывает, что сила часто рождается из умения объединять разный опыт.
</a:t>
            </a:r>
            <a:endParaRPr lang="en-US" sz="114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предшественники римлян важны для истории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Риму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объединение жителей Италии вокруг Рима и рост города до сильного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Рим вырос из разных корней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не возник сам по себе: его создали народы Италии, каждый со своим опытом. Латиняне, этруски, греки и другие племена вместе дали ему язык, навыки и характер.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2026-05-31T23:17:28Z</dcterms:created>
  <dcterms:modified xsi:type="dcterms:W3CDTF">2026-05-31T23:17:28Z</dcterms:modified>
</cp:coreProperties>
</file>