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субрегионов Африки: природные условия, хозяйство и связи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континент резких хозяйственных контрастов и взаимосвязей.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Африки развивалось неравномерно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Африки развивалось неравномерно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Африки определяли климат, ресурсы, доступ к морю и наследие колониальной эпохи. Поэтому одни страны опираются на сырьё, другие — на сельское хозяйство, порты и услуги, а различия между ними сохраняются до сих пор.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и Ливия выделяются добычей нефти и газа, которые формируют значительную часть внешних доходов и определяют специализацию крупных промышленных и портовых центров региона.
</a:t>
            </a:r>
            <a:endParaRPr lang="en-US" sz="1148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Орошаемое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и дельте Нила, а также в оазисах водные ресурсы позволяют выращивать овощи, фрукты, цитрусовые и хлопок, несмотря на засушливость окружающих территорий.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Египет, Марокко и Тунис развивают портовую торговлю, переработку сельхозпродукции, лёгкую промышленность и туризм, используя выгодное положение на берегах Средиземного моря и Атлантики.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порты региона выполняют роль транспортных узлов, связывая внутренние районы с мировыми рынками и усиливая значение внешнеэкономических связей.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Африка: нефть, газ, порты и орошаемое земледелие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Африка: какао, нефть, золото и торговые порты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поставками какао, хлопка, арахиса, пальмового масла, золота и нефти. Такая структура экспорта делает многие страны чувствительными к колебаниям мировых цен.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Кот-д’Ивуар и Гана занимают ведущие позиции по производству какао-бобов, поэтому именно сельскохозяйственное сырьё остаётся важнейшей статьёй их внешней торговли.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 нефть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сочетает крупнейшее население региона с крупными запасами нефти. Это усиливает её экономическое значение, но одновременно повышает зависимость от сырьевого сектора.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Гвинейского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Лагос, Абиджан и Тема обеспечивают вывоз сырья и аграрной продукции, связывая внутренние районы Западной Африки с международными морскими маршрутами.
</a:t>
            </a:r>
            <a:endParaRPr lang="en-US" sz="12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внешних доходов формируют товары с низкой степенью переработки, поэтому регион особенно уязвим к колебаниям спроса на сырьё.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Африка: структура экспорта по основным товарам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сырьевого экспорта, тем сильнее зависимость экономики от мировых цен и внешней конъюнктуры.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 «Специализация субрегионов Африки».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Африка: лесные ресурсы, руды и сырьевая зависимость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Африке лесозаготовка остаётся важной отраслью, особенно там, где густые влажные леса сочетаются с ограниченной промышленной переработкой древесины внутри региона.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 кобальтовые руды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Республика Конго выделяется крупными запасами меди и кобальта, что делает добывающую промышленность ключом к её экспортной специализации и международной значимости.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марганец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Габон опирается на нефтедобычу и марганцевые руды. Такая структура даёт валютную выручку, но усиливает зависимость бюджета от мировых цен на сырьё.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Камеруне и Центральноафриканской Республике развитие сдерживают слабая транспортная сеть и нестабильность, поэтому значительная часть ресурсов уходит на экспорт без глубокой переработки.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страны региона отличаются по специализации, экспорту и главным ограничениям развития.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Африка: ведущие отрасли по странам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случаях преобладает сырьевая модель, а переработка и диверсификация остаются ограниченными.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экономической географии Африки.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из Центральной Африки попадает на мировой рынок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 о транспортной и сырьевой специализации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Африка: сельское хозяйство, логистика и цифровые услуги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Африка: сельское хозяйство, логистика и цифровые услуги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традиционным сельским хозяйством усиливается переработка и сфера услуг. Это создаёт более устойчивую структуру экономики и новые рабочие места в городах.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Кения, Эфиопия и Руанда развивают туризм, транспортные услуги, мобильные платежи и другие цифровые сервисы, постепенно расширяя экономику за пределы аграрного сектора.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Момбаса и связанные с ним транспортные коридоры соединяют побережье с внутренними районами и государствами без выхода к морю, уменьшая изоляцию региона.
</a:t>
            </a:r>
            <a:endParaRPr lang="en-US" sz="1204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чаем, кофе, цветами, овощами, зерновыми культурами и животноводством. Сельское хозяйство здесь остаётся основой занятости и экспорта во многих странах.
</a:t>
            </a:r>
            <a:endParaRPr lang="en-US" sz="12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корзины стран различаются, но во всех случаях заметна сильная роль сельского хозяйства и сырья, а у отдельных стран — и добывающих отраслей.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Африка: сравнение основных экспортных товаров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пока сохраняет аграрно-сырьевую основу, однако различия между странами показывают начавшуюся диверсификацию экономики.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«Восточная Африка».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 Африки: пастбищное скотоводство, порты и дефицит воды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засухами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Роге Африки пастбищное скотоводство остаётся важной основой жизни многих общин. Стада перемещаются вслед за редкими пастбищами и источниками воды, поэтому хозяйство сильно зависит от сезонных дождей и устойчивости климата.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ворота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Джибути, Бербера и Могадишо служат ключевыми точками внешней торговли и транзита. Через них проходят продовольствие, топливо и промышленные товары, а побережье Красного моря и Аденского залива связывает регион с мировыми рынками.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главный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ограничивает земледелие, усиливает риск потерь урожая и повышает зависимость от импорта. В засушливые годы именно дефицит влаги быстрее всего обостряет продовольственную уязвимость и делает экономику менее устойчивой.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промышленность, горнодобыча и финансовые центры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опирается на богатые месторождения платины, золота, алмазов, меди, урана и газа. Именно добыча сырья долгое время формировала экспорт и стимулировала развитие транспорта и энергетики.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ЮАР выделяется более сложной промышленной структурой: здесь развиты металлургия, машиностроение и переработка сырья. Это повышает добавленную стоимость и делает экономику менее зависимой от вывоза необработанных ресурсов.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Йоханнесбург, Кейптаун и Дурбан выполняют роль финансовых и транспортных узлов. В них сосредоточены управление, логистика, банковские услуги и связи с внешними рынками.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Ботсвана, Намибия, Замбия и Мозамбик имеют собственные ресурсные профили, но уровень переработки различается. Поэтому даже в одном субрегионе соседствуют индустриальные центры и страны с сырьевой специализацией.
</a:t>
            </a:r>
            <a:endParaRPr lang="en-US" sz="11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ресурсы и уровень промышленного развития определяют место страны в хозяйстве субрегиона.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ресурсы и специализация стран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переработки и инфраструктуры, тем устойчивее специализация и шире экономические связи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Африки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28168"/>
            <a:ext cx="263100" cy="233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1083" y="3976665"/>
            <a:ext cx="196875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Африки: туризм, рыболовство и услуги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Сейшелы и Маврикий делают ставку на пляжный отдых, гостиничные услуги и международные поездки. Туризм приносит валюту, но требует стабильных перевозок, безопасности и защиты природной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Мадагаскар, Кабо-Верде и Сейшелы используют возможности прибрежного рыболовства. Для них особенно важны контроль над морскими зонами, сохранение запасов рыбы и развитие переработки улова.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зависят от морских путей, поэтому порты и транзитные услуги имеют стратегическое значение. Через них проходят импорт продовольствия, топлива и товаров повседневного спроса.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Маврикии и в Кабо-Верде развиваются лёгкая промышленность, финансы и международные сервисы. Узкая территория заставляет страны искать ниши, где важнее качество услуг, чем объём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хозяйства влияют не только ресурсы, но и дороги, порты, кадры и исторически сложившиеся связи с внешними рынками.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специализации субрегионов Африки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 основу, однако устойчивое развитие зависит от инфраструктуры и качества человеческого капитала.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аналитическая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экономическому развитию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ресурсы влияют на выбор отраслей и дальнейшее развитие экономики.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19542"/>
            <a:ext cx="236400" cy="24402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Африки и роль торговли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ECOWAS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сообщество стран Западной Африки помогает согласовывать правила торговли, упрощать перемещение товаров и усиливать связи между прибрежными и внутренними государствами региона.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 и COMESA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Восточноафриканское сообщество и COMESA развивают транспортные коридоры и единые торговые процедуры. Это особенно важно для стран без выхода к морю, зависящих от соседних портов.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SADC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развития Юга Африки поддерживает инфраструктурные проекты, энергетические связи и промышленную кооперацию. Такие шаги делают регион более связанным и конкурентоспособным.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континентальная зона свободной торговли создаёт условия для роста взаимной торговли. Чем меньше барьеров, тем легче странам расширять рынки сбыта и снижать изоляцию.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стран, ориентированных на сырьевой экспорт, сильно зависят от колебаний мировых цен. Когда сырьё дешевеет, бюджетные поступления сокращаются, а возможности для инвестиций быстро уменьшаются.
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экспортируют нефть, руду или сельхозсырьё без глубокой переработки. Из-за этого основная прибыль создаётся за пределами региона, а внутри остаётся меньше рабочих мест.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Сахеля и Африканского Рога особенно опасны засухи, опустынивание и нестабильные осадки. Они снижают урожайность, усиливают нехватку воды и повышают риск продовольственных кризисов.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энергетика, транспорт и политическая нестабильность мешают создавать новые производства. В результате сырьевая специализация закрепляется, а переход к более сложной экономике замедляется.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специализации: сырьевая зависимость и климатические риски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 и переработки заметнее всего в крупных городах, где сосредоточены инвестиции, кадры и транспортные узлы. Это меняет структуру занятости и торговли.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специализация Африки меняется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диверсифицируются экономики с сильными городами, инфраструктурой и внутренним спросом, тогда как сырьевые модели меняются медленнее.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сравнительная схема по данным о структуре хозяйства стран Африки; без точной статистической привязки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разнообразие, которое соединяется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субрегионов Африки определяется природой, историей и включённостью в мировую экономику. Континент остаётся неоднородным, но торговля, инфраструктура и новые отрасли постепенно усиливают взаимосвязи между странами.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2026-06-03T01:28:53Z</dcterms:created>
  <dcterms:modified xsi:type="dcterms:W3CDTF">2026-06-03T01:28:53Z</dcterms:modified>
</cp:coreProperties>
</file>