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приветствие, знакомые слова и новый учебный день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He, Freunde! Wir sind wieder da — начало урока немецкого языка в 3 классе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возвращения после каникул близка третьеклассникам: встреча с друзьями, вход в класс, приветствие учителя и первые слова по-немецки. Знакомые ситуации помогают быстро включиться в урок и вспомнить уже известные фразы.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класс: легко, знакомо, интересно
</a:t>
            </a:r>
            <a:endParaRPr lang="en-US" sz="27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— это дружеское обращение, похожее на «Эй!». Оно звучит живо и сразу привлекает внимание, как приветствие от хорошего друга после долгой паузы.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Freunde означает «друзья». Это слово подчёркивает, что класс снова вместе, а не просто пришёл на урок. В нём слышится тепло, поддержка и радость встречи.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sind wieder da переводится как «мы снова здесь». Вся фраза звучит энергично и подходит для начала занятия после перерыва, когда хочется сказать: день учёбы снова начался.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фраза He, Freunde! Wir sind wieder da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класса видны рюкзаки, новые тетради и улыбающиеся лица. Дети входят не спеша, здороваются и будто возвращают школьному дню привычный ритм после отдыха.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сцене важны жесты приветствия, открытые взгляды и ощущение движения к уроку. Она помогает связать немецкие слова с реальной школьной жизнью, понятной каждому младшему школьнику.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после каникул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бывают у детей в начале урока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радуются, потому что снова видят одноклассников и любимый класс. Такое чувство помогает начать урок с улыбки и сразу включиться в общую работу.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стеснения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перерыва некоторые ученики говорят тише обычного и осматриваются по сторонам. Это нормально: нужно всего несколько добрых слов, чтобы почувствовать себя увереннее.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интересно, что будет на уроке, какие слова они вспомнят и какое задание получат первым. Любопытство делает начало занятия живым и бодрым.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отдыха хочется ещё чуть-чуть посидеть спокойно, но школьный ритм быстро помогает собраться. Короткое приветствие и простое задание возвращают внимание.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урок немецкого языка начинается спокойно и дружно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класс мягко входит в работу после перерыва.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Здороваться по имени — значит замечать каждого человека отдельно. Для младших школьников это очень важно: так класс становится теплее, а каждый ученик чувствует себя нужным.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правила дружеского начала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говорит другой человек, нужно слушать внимательно и не перебивать. Это помогает понять вопрос, ответить спокойно и сделать разговор на немецком языке понятным для всех.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растерялся после перерыва, ему стоит помочь: подсказать слово, показать место или просто улыбнуться. Такая поддержка быстро делает класс дружнее и увереннее.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дружный класс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в котором всем видно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стоят полукругом или кругом, чтобы легко видеть лица и слышать приветствие. У кого-то в руках рюкзак, у кого-то — учебник, а на лицах заметно ожидание нового дня. Такая сцена сразу показывает, что класс собрался вместе.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Улыбки у дверей и у парт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класс дети здороваются, кивают друг другу и поднимают ладони в ответ на приветствие. На партах лежат тетради и пеналы, а школьная доска словно приглашает начать урок без спешки и с хорошим настроением.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 с разными настроениями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пришёл бодрым, кто-то чуть сонным, но все вместе создают ощущение дружной команды. В такой картинке важны добрые взгляды, спокойные жесты и ощущение, что каждый ребёнок здесь не один, а рядом с товарищами.
</a:t>
            </a:r>
            <a:endParaRPr lang="en-US" sz="10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43888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немецкие фразы для приветствия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Hallo!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очень знакомое приветствие. Оно подходит почти для любой встречи в классе и помогает начать разговор без волнения, даже если слов пока немного.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 о самочувствии и настроении. Он помогает не просто поздороваться, а начать маленький разговор и показать внимание к однокласснику.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Morgen!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для утреннего приветствия, когда урок начинается с нового дня. Она звучит вежливо и спокойно, а детям легко запомнить её как школьный ритуал.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Schön, dich zu sehen!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означает, что встрече по-настоящему рады. Она звучит дружелюбно и особенно подходит после каникул, когда хочется сказать приятные слова однокласснику.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sind wieder da!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словно объявляют: класс снова вместе и готов к новым делам. Фраза звучит бодро, поэтому её удобно произносить хором в начале урока.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50" y="1642900"/>
            <a:ext cx="12131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дети говорят после каникул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детям часто хочется рассказать, где они гуляли, куда ездили и что видели по дороге. Даже короткий рассказ делает разговор в классе живым и интересным.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строил башни, рисовал, играл с братом или сестрой и придумывал свои маленькие приключения. Такие домашние истории легко рассказывать короткими фразами и с улыбкой.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спокойные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вспоминают книги, мультфильмы или тихие занятия дома. Это помогает начать разговор даже тем, у кого каникулы прошли очень спокойно и без больших событий.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говорят о бабушках, дедушках, родственниках и друзьях, которых давно не видели. Такие воспоминания делают начало урока тёплым и показывают, что у каждого есть свой маленький рассказ.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рюкзаке школьника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у парты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стоит аккуратный рюкзак, а рядом уже лежат учебник, тетрадь и пенал. Ручка, карандаш и ластик готовы к работе, будто тоже соскучились по уроку. Такая сцена сразу показывает: ученик пришёл не просто в класс, а на новый учебный день.
</a:t>
            </a:r>
            <a:endParaRPr lang="en-US" sz="1021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вещи с большим настроением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боковом кармане может оказаться бутылка воды, а в самом рюкзаке — маленькая записка или любимый талисман. Эти простые детали делают возвращение в школу чуть теплее и спокойнее. Даже самый обычный рюкзак рассказывает, что ребёнок снова готов учиться.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каникул
</a:t>
            </a:r>
            <a:pPr algn="l" indent="0" marL="0">
              <a:lnSpc>
                <a:spcPct val="130039"/>
              </a:lnSpc>
              <a:buNone/>
            </a:pPr>
            <a:r>
              <a:rPr lang="en-US" sz="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разложены по местам, классный стол выглядит собранным и спокойным. Ученик быстрее находит нужное и не отвлекается на поиски. Такой порядок помогает мягко вернуться к школьным привычкам и начать урок без суеты.
</a:t>
            </a:r>
            <a:endParaRPr lang="en-US" sz="10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ученик включается в новый учебный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спокойное и понятное начало урока для третьеклассников после возвращения в класс.
</a:t>
            </a:r>
            <a:endParaRPr lang="en-US" sz="11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 в начале урока помогают детям чувствовать себя спокойно: знакомое приветствие и понятный порядок снижают тревогу и дают уверенный старт.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шаги урока уже известны, третьеклассникам легче вспомнить правила, быстро включиться в работу и не теряться в новых заданиях после перерыва.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ритуалы — вопрос о самочувствии, повторение слов и простое упражнение — делают начало урока предсказуемым, а класс заметно дружелюбнее и собраннее.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повторение и привычный порядок
</a:t>
            </a:r>
            <a:endParaRPr lang="en-US" sz="2168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жест как языки дружбы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 без длинных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встречаются у двери и улыбаются друг другу ещё до первой фразы. Один машет рукой, другой отвечает взглядом и кивком, и уже понятно: встреча тёплая и дружеская. Для младших школьников такой жест часто говорит больше, чем длинное объяснение.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видна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парты дети здороваются спокойно и уверенно, не перебивая и не спеша. Открытые лица, развёрнутые плечи и взгляд в глаза показывают уважение и готовность к общению. Такая маленькая сцена делает класс похожим на место, где каждому рады.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утро в классе начинается с приветствия: несколько добрых слов помогают детям почувствовать себя нужными и спокойно войти в работу.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дать понятное задание, чтобы ученик не гадал, что делать дальше, а сразу мог попробовать себя и увидеть результат.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победа — правильно сказанное немецкое слово или аккуратная запись — уже поднимает настроение и добавляет уверенности.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начале дня есть помощь однокласснику или учителю, класс становится дружнее, а желание учиться не прячется за усталостью.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начало учебного дня удачным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стесняется после каникул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мягкое начало помогает ребёнку постепенно почувствовать себя увереннее в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перерыва снова видишь друзей и учителя, обычный школьный день вдруг становится особенно радостным. Знакомые лица действуют почти как поздравление без повода.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 создают добрые слова, совместные игры и весёлые задания. Они помогают классу почувствовать себя одной командой, а не просто группой учеников.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такое возвращение особенно приятно: никаких больших украшений не нужно, ведь сам момент встречи уже делает день немного торжественным.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возвращение в класс похоже на маленький праздник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идут в школу вместе или выходят из класса с учебниками в руках, видно не только дорогу, но и общий настрой на новый этап.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после перерыва означает не просто встречу, а новый старт: новые немецкие слова, новые задания и новые маленькие успехи, которыми приятно делиться.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вперед вместе с классом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в этой теме — класс снова вместе, а значит, учиться легче, спокойнее и веселее. Общий настрой помогает каждому ребёнку чувствовать себя на своём месте.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мысль, которую стоит запомнить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Дружеское приветствие, добрые привычки и простые слова на немецком создают тёплое начало урока. Даже короткая фраза может задать хороший тон всему дню.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He, Freunde! Wir sind wieder da звучит как радостный сигнал: урок начинается, друзья рядом, а впереди — новые слова, задания и совместные открытия.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 приветствие, дружба и простые немецкие фразы превращают обычное возвращение в класс в спокойное и радостное начало нового учебного дня.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темы: вместе учиться веселее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2026-05-25T03:44:28Z</dcterms:created>
  <dcterms:modified xsi:type="dcterms:W3CDTF">2026-05-25T03:44:28Z</dcterms:modified>
</cp:coreProperties>
</file>