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водоросли: значение и многообразие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водоросли важны для жизни и здоровья водных экосистем.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и роль в биологии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одноклеточных водорослей началось с XVII века и помогло раскрыть процессы фотосинтеза и экосистемных связей, став основой современной биологической науки.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особенности одноклеточных водорослей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состоят из одной клетки и имеют размеры от 1 до 50 микрометров, что делает их невидимыми невооружённым глазом.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клеточная структура проще, чем у многоклеточных организмов, но они способны к фотосинтезу, превращая солнечный свет в энергию.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сочетать фотосинтез с поглощением органических веществ, используя миксотрофный тип питания.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одноклеточных водорослей
</a:t>
            </a:r>
            <a:endParaRPr lang="en-US" sz="2447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 — подвижный обитатель пресных вод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 живёт в пресной воде и передвигается с помощью двух жгутиков. Она способна быстро реагировать на изменения освещения и служит модельным организмом в биологии.
</a:t>
            </a:r>
            <a:endParaRPr lang="en-US" sz="1021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— простой фотосинтетик
</a:t>
            </a:r>
            <a:endParaRPr lang="en-US" sz="1396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распространена в стоячих водоёмах и отличается отсутствием жгутиков. Этот вид часто используется в пищевых добавках благодаря богатому содержанию хлорофилла.
</a:t>
            </a:r>
            <a:endParaRPr lang="en-US" sz="1063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— гибрид растений и животных
</a:t>
            </a:r>
            <a:endParaRPr lang="en-US" sz="1273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обладает жгутиком и способностью менять форму клетки. Она может питаться как при фотосинтезе, так и всасывать органические вещества.
</a:t>
            </a:r>
            <a:endParaRPr lang="en-US" sz="1155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с крепкими панцирями
</a:t>
            </a:r>
            <a:endParaRPr lang="en-US" sz="1273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покрыты прочной кремниевой оболочкой с уникальными узорами. Они живут в пресных и морских водах, образуя важную часть фитопланктона.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72022"/>
            <a:ext cx="4133400" cy="21214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одноклеточных водорослей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размерах, подвижности и среде обитания типичных видов одноклеточных водорослей.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различаются по размеру, способу передвижения и условиям проживая, что отражает их экологические адаптации.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одноклеточных водорослей, 2022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жизненная основа одноклеточных водорослей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одноклеточных водорослей преобразуют солнечную энергию в органические вещества, обеспечивая их рост и развитие.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выделяется кислород, что способствует поддержанию кислородного баланса в атмосфере.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одноклеточных водорослей — автотрофы, самостоятельно синтезирующие пищу из неорганических веществ.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практикуют миксотрофию, сочетая фотосинтез с поглощением органических веществ для дополнительного питания.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79" y="952675"/>
            <a:ext cx="1932267" cy="194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073" y="952675"/>
            <a:ext cx="1932267" cy="19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285" y="952675"/>
            <a:ext cx="1932267" cy="19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8510" y="952675"/>
            <a:ext cx="1932267" cy="194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одноклеточной водоросли
</a:t>
            </a:r>
            <a:endParaRPr lang="en-US" sz="2706" dirty="0"/>
          </a:p>
        </p:txBody>
      </p:sp>
      <p:sp>
        <p:nvSpPr>
          <p:cNvPr id="12" name="Text 2"/>
          <p:cNvSpPr txBox="1"/>
          <p:nvPr/>
        </p:nvSpPr>
        <p:spPr>
          <a:xfrm>
            <a:off x="378764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78764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наследственную информацию клетки и регулирует её жизненные процессы. Оно контролирует рост, деление и обмен веществ.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511958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жизненное пространство
</a:t>
            </a:r>
            <a:endParaRPr lang="en-US" sz="1214" dirty="0"/>
          </a:p>
        </p:txBody>
      </p:sp>
      <p:sp>
        <p:nvSpPr>
          <p:cNvPr id="15" name="Text 5"/>
          <p:cNvSpPr txBox="1"/>
          <p:nvPr/>
        </p:nvSpPr>
        <p:spPr>
          <a:xfrm>
            <a:off x="2511958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происходят важные биохимические реакции и расположены органеллы, обеспечивающие клетке энергию и питательные вещества.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645170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— регуляторы водного баланса
</a:t>
            </a:r>
            <a:endParaRPr lang="en-US" sz="1311" dirty="0"/>
          </a:p>
        </p:txBody>
      </p:sp>
      <p:sp>
        <p:nvSpPr>
          <p:cNvPr id="17" name="Text 7"/>
          <p:cNvSpPr txBox="1"/>
          <p:nvPr/>
        </p:nvSpPr>
        <p:spPr>
          <a:xfrm>
            <a:off x="4645170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контролируют осмотическое давление и удаление отходов. Это помогает клетке поддерживать внутренний гомеостаз.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778395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хлоропласты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778395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обеспечивают подвижность некоторых видов, а хлоропласты отвечают за фотосинтез, захватывая солнечный свет и преобразуя энергию.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половины мирового фотосинтеза происходит в океанах, обеспечивая кислород для жизни на Земле.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Nature, 2021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одноклеточных водорослей в производство кислорода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играют ключевую роль в поддержании кислородного баланса и экологической стабильности планеты.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Фитопланктон, состоящий из одноклеточных водорослей, поддерживает пищевую сеть водных экосистем, влияя на развитие зоопланктона и рыб.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водоемов формируется через фитопланктон, что определяет экологическую продуктивность воды.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водных экосистем, 2020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среды обитания одноклеточных водорослей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адаптированы к экстремальным условиям, таким как снежные и горячие источники, где успешно процветают благодаря необычным пигментам и метаболическим процессам.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в пресных и солёных водах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широко распространены в озёрах, реках и морях. Они приспособлены обитать как в пресной, так и в солёной воде, включая влажные лужи и аквариумы.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человека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применяются в производстве пищевых добавок, таких как спирулина и хлорелла, которые ценятся за высокое содержание витаминов и белков, поддерживая здоровье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водоросли используются как корм для аквариумных рыб и сырьё для биоудобрений, улучшая качество сельскохозяйственных культур и снижая загрязнение почв.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биотехнологиях водоросли помогают очищать сточные воды, создавать косметические средства и биотопливо, предлагая экологичную альтернативу традиционным источникам энергии и 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цветения воды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мертвых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отмирания водорослей начинается процесс разложения, потребляющий кислород и приводящий к дефициту для других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воздействие на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 и токсины от некоторых видов вызывают гибель рыбы и птиц, ухудшая состояние Балтийского и Каспийского морей.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массового цветения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определённые периоды происходит быстрое размножение водорослей, вызывая изменение окраски воды и повышение плотности фитопланктона.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у хламидомонады и эвглены обеспечивают активное передвижение, позволяя искать оптимальный уровень света для фотосинтеза.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способна изменять форму клетки благодаря гибкой белковой оболочке, что помогает ей адаптироваться к изменяющимся условиям среды.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передвижения одноклеточных водорослей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перемещаются преимущественно пассивно, используя токи воды, что ограничивает их самостоятельную навигацию.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выделяют слизистые вещества для скольжения по твёрдым поверхностям, расширяя возможности перемещения в среде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одноклеточных водорослей в науке
</a:t>
            </a:r>
            <a:endParaRPr lang="en-US" sz="2892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организмы в генетике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используется для изучения генетических процессов и передачи наследственной информации. Её простая структура позволяет легко проводить эксперименты, углубляя знания о клеточной биологии.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фотосинтеза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служат примером для понимания механизмов преобразования солнечной энергии в органические вещества, что важно для разработки новых устойчивых технологий в энергетике.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методов микроскопии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с их уникальными кремниевыми панцирями способствуют совершенствованию микроскопических технологий, позволяя наблюдать мельчайшие детали клеточной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одноклеточной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цикла, иллюстрирующие процессы роста и размножения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внешней среды, влияющие на рост и размножение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воды повышает интенсивность фотосинтеза и ускоряет деление клеток, влияя на общее развитие популяции водорослей.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уровень освещённости обеспечивает необходимую энергию для фотосинтеза, определяя скорость роста и жизнеспособность организмов.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минеральных веществ и солей в воде регулирует баланс питательных элементов; дисбаланс может вызывать подавление роста или массовое цветение водорослей.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Адаптационные механизмы одноклеточных водорослей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цист помогает пережить неблагоприятные условия, такие как засуха или низкие температуры, позволяя виду сохранить жизнеспособность.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специальных пигментов обеспечивает защиту от вредного ультрафиолетового излучения, сохраняя фотосинтетическую активность клетки.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интенсивности фотосинтеза позволяет адаптироваться к изменяющемуся уровню освещённости, предотвращая повреждения и обеспечивая энергию.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выдерживать временное высыхание среды, что расширяет их ареал обитания и способствует выживанию в переменных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08" y="1648750"/>
            <a:ext cx="3567385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признаков одноклеточных и многоклеточных водорослей, отражающее различия в структуре и роли в экосистемах.
</a:t>
            </a:r>
            <a:endParaRPr lang="en-US" sz="1111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водоросли различаются по строению и функциям, дополняя друг друга в водных экосистемах.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водорослей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одноклеточных и многоклеточных водорослей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188" y="1533950"/>
            <a:ext cx="200925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056" y="15339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506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Фототаксис эвглены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способна быстро реагировать на направление света, меняя движение для оптимального фотосинтеза, что демонстрирует высокую адаптивность к условиям освещения.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деления хлореллы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может делиться до восьми раз в сутки при благоприятных условиях, что делает её одной из самых быстрорастущих одноклеточных водорослей.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панцири диатомовых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создают сложные кремниевые оболочки с неповторимыми узорами, которые служат защитой и используются в научных исследованиях.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рекорды и интересные факты
</a:t>
            </a:r>
            <a:endParaRPr lang="en-US" sz="3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одноклеточных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играют важную роль в поддержании кислородного баланса и биопродуктивности водных экосистем, а также служат основой современных биотехнологий и экологических исследований.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2026-05-07T15:03:40Z</dcterms:created>
  <dcterms:modified xsi:type="dcterms:W3CDTF">2026-05-07T15:03:40Z</dcterms:modified>
</cp:coreProperties>
</file>