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 разность синусов и косинусов в геометрии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сумма и разность тригонометрических функций превращаются в удобные произведения.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формулы работают в геометрии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тождества изучают в 10 классе вместе с окружностью и координатами точек. Они связывают геометрический смысл (cos α, sin α) с алгебраической записью и помогают решать задачи на длины, углы и доказательства.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особенно удобны для стандартных углов 30°, 45°, 60°: вычисления становятся точными и «короткими», а при доказательствах тождеств видно, к какой форме надо привести исходное выражение.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 разности синусов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+ sin β = 2 sin((α + β)/2) cos((α − β)/2). Здесь «сумма углов» переходит в полусумму, а «разность» — в полуразность, превращая сумму в произведение для быстрой оценки знаков.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− sin β = 2 cos((α + β)/2) sin((α − β)/2). Важно не перепутать порядок: знак и структура произведения сразу показывают, когда выражение становится нулём.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 разности косинусов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α + cos β = 2 cos((α + β)/2) cos((α − β)/2). Когда средняя часть углов одинакова по смыслу, выражение естественно сжимается до произведения косинусов.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α − cos β = −2 sin((α + β)/2) sin((α − β)/2). Минус перед произведением обязателен: он появляется из структуры тождества и часто «теряется» при записи.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особенно заметно, когда углы близки: полуразность мала, а одна из функций становится близкой к 1 или 0, поэтому упрощение получается «почти мгновенным».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школьного уровня формулы применяют, чтобы перейти от суммы двух косинусов к произведению, а затем сократить выражения с симметричными углами без громоздких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для перехода к произведению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тип выражения (сумма/разность и синусы/косинусы) — затем используйте соответствующее тождество и перейдите к полусумме и полуразности.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геометрическая основа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полученная поворотом радиуса на угол α, на единичной окружности имеет координаты (cos α, sin α). Геометрический смысл тождеств связан с тем, как координаты меняются при сравнении двух углов.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поворот на угол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Полусумма и полуразность углов естественно интерпретируются как «среднее положение» и «отклонение» между направлениями. Поэтому произведение в формулах возникает не случайно, а из симметрии точек и их проекций на оси.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направление и отклонение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 через формулу сложения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более общей основы: sin(α ± β) = sin α cos β ± cos α sin β и cos(α ± β) = cos α cos β ∓ sin α sin β. Это «родительские» тождества, из которых многое следует.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становится ясно, что формулы суммы и разности — не отдельные правила для запоминания. Они логически выводятся из формулы сложения, что особенно ценно при понимании и доказательствах.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вводят обозначения: α = (u + v)/2 и β = (u − v)/2. Тогда выражения sin u и sin v (или cos u и cos v) раскладываются через синусы и косинусы половинных сумм и разностей.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преобразование даёт наибольшее упрощение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задач на преобразование выгодно искать полуразность (α−β)/2: чем она меньше, тем проще итоговая форма произведения.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диаграммы: при малом различии углов один множитель становится близким к 0 или 1, поэтому запись сокращается быстрее всего.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учебный разбор на основе примера α=50°, β=40° (без внешних данных).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275" y="1931425"/>
            <a:ext cx="347775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тригонометрических формул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 путать тип выражения и нужное тождество: структура произведения и знаки перед ним выбираются по виду исходной суммы или разности.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сумма косинусов даёт произведение косинусов, а разность косинусов — обязательно отрицательное произведение двух синусов; это предотвращает типичные ошибки со знаками.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тождества курса тригонометрии (теоретический материал).
</a:t>
            </a:r>
            <a:endParaRPr lang="en-US" sz="10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случаи, которые удобно проверять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α = β, то sin α + sin β = 2 sin α и cos α + cos β = 2 cos α. Одновременно sin α − sin β = 0 и cos α − cos β = 0 — это быстрый тест корректности.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β = −α, то sin α + sin β = 0. А cos α + cos β = 2 cos α, потому что косинус — чётная функция: cos(−α) = cos α, и тождество сразу упрощается.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углы симметричны относительно 45° или 30°, часто появляются корни из 2 или 3. Такие частные значения помогают «проверить себя» в стандартных задачах и быстрее увидеть ошибку.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75° + sin 15° = 2 sin 45° cos 30° = 2 · (√2/2) · (√3/2) = √6/2. Такие превращения сохраняют точность там, где калькулятор скрывает структуру.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получается после последовательного применения формулы суммы и разности подстрочных функций, без десятичных приближений.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√6/2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формулам суммы синусов и известным точным значениям.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удачно работает подход, когда углы отличаются на 10°, 15°, 20°, 30° или 45°: тогда в полусуммах и полуразностях появляются стандартные значения, и вычисления выполняются почти автоматически.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в школьных задачах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записи встречается сумма или разность двух синусов, формулы переводят выражение к виду произведения. Это сокращает длину алгебраической записи и делает преобразования более управляемыми.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дробей и выражений с корнями произведение часто удобнее, чем исходная сумма: проще сокращать общие множители и проверять, где знак влияет на итог. Ошибок становится заметно меньше.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преобразования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контексте идея одинакова: сумма тригонометрических выражений заменяется более простой формой, что облегчает анализ и вычисления.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формулы переводят сумму в произведение, они помогают как в алгебраических преобразованиях, так и в геометрической интерпретации углов.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областей применения из школьной программы и базовых физических моделей колебаний (без внешних статистических данных).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через хорды и проекции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две точки на единичной окружности, соответствующие углам α и β. Их координаты дают множители cos α, sin α, cos β, sin β, а хорды между точками связывают эти координаты с расстояниями.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точек на осях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«усреднить» направления двух радиусов, получится полусумма углов. Если же оценить, насколько одно направление отклоняется от среднего, появится полуразность — отсюда и возникают произведения и различающиеся знаки в тождествах.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Полусумма и полуразность как «среднее» и «отклонение»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выражения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работы: классифицируйте выражение, перейдите к полусумме/полуразности, примените нужное тождество и проверьте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формул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ловушка — перепутать полусумму и полуразность: вместо (α + β)/2 использовать (α − β)/2. Тогда меняется структура произведения, и тождество уже не сходится.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проблема возникает при подстановке отрицательных углов: важно помнить чётность косинуса и нечётность синуса, иначе «правильная» формула даст неверный числовой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формулой разности косинусов: знак «минус» перед произведением нужно сохранять. Пропуск приводит к тому, что итог получается с противоположным знаком.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 — рассмотреть частные случаи α = β и β = −α. Если при них получается не ноль там, где он ожидается, или не удвоение там, где оно должно быть, значит, запись сделана неверно.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 на конкретных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примера сравниваются значения исходного выражения и результата после замены суммы на произведение.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три столбца показывают совпадение, значит формула выбрана верно и знак при произведении не потерян.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 преобразованием по формулам суммы синусов и косинусов (дата не применима, без внешних данных).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99975"/>
            <a:ext cx="4417500" cy="256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формулам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таблицу как быстрый справочник: по типу выражения выбирается тождество, а дальше результат автоматически записывается в виде произведения.
</a:t>
            </a:r>
            <a:endParaRPr lang="en-US" sz="142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принцип таблицы: знак и выбор функций с полусуммой/полуразностью полностью определяются тем, сумма или разность стоит между исходными тригонометрическими выражениями.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тождеств суммы и разности синусов и косинусов, используемых в школьном курсе тригонометрии.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 и тригонометрии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координаты (10 класс)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 разности связывают координаты точек на единичной окружности и «геометрию углов» с алгебраическими преобразованиями.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произведений в суммы и тождественные преобразования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эти тождества дополняют систему равенств: удобно переходить между произведениями и суммами, упрощая выражения перед решением задач.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 анализ периодических процессов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тригонометрических уравнений и исследовании периодических функций формулы помогают разложить сложные выражения на более простые множители.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точность и «читаемая» структура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 разности синусов и косинусов переводят сложные выражения в более удобную форму и имеют ясный геометрический смысл на единичной окружности: точность вычислений, экономия времени и развитие структурного мышления.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2026-05-14T04:03:45Z</dcterms:created>
  <dcterms:modified xsi:type="dcterms:W3CDTF">2026-05-14T04:03:45Z</dcterms:modified>
</cp:coreProperties>
</file>