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обзор понятия и основные темы урока
</a:t>
            </a:r>
            <a:endParaRPr lang="en-US" sz="2127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Одновидовое сообщество особей на территории с общим генофондом.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изучения популяций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«популяция» введён в 1918 году Э. Бауэром и описывает группу одновидовых особей с возможностью свободного скрещивания. Исследование популяций раскрывает механизмы адаптации, регуляции численности и эволюции, а также помогает понимать влияние глобальных изменений на живые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популяции как одновидового сообщества
</a:t>
            </a:r>
            <a:endParaRPr lang="en-US" sz="1787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обитающих на определённой территории и взаимодействующих между собой.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Особенностью является свободное скрещивание между всеми особями, обеспечивающее обмен генетической информации внутри сообщества.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 отличается от других, что связано с относительной генетической изоляцией и ограниченным обменом генами.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 отражает соотношение полов, возрастных групп и уровней рождаемости и смертности внутри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крупной травоядной популяции, сохранившейся в природном парке с устойчивой социальной структурой и адаптацией к лесной среде.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Стадо зубров в Беловежской пуще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водная популяция растений, развивающаяся в уникальных условиях пресного озера с особыми экологическими параметрами.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Заросли белой лилии в Байкале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скопление птиц, связанное с сезонным размножением и коллективной защитой от хищников.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буревестников на скалистом острове
</a:t>
            </a:r>
            <a:endParaRPr lang="en-US" sz="1130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деревьев, адаптированных к урбанизированным условиям, демонстрирующая экологическую пластичность вида.
</a:t>
            </a:r>
            <a:endParaRPr lang="en-US" sz="1076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клёна в городском парке
</a:t>
            </a:r>
            <a:endParaRPr lang="en-US" sz="1130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популяций среди животных и растений
</a:t>
            </a:r>
            <a:endParaRPr lang="en-US" sz="18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одного вида на территории, в отличие от вида, который объединяет все популяции вида по всему ареалу.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от биогеоценоза, включающего множество видов на определённом участке, в то время как популяция – это группа одного вида.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бывают элементарными (небольшие локальные), экологическими (в пределах среды) и демами — микроединицами внутри популяции.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популяции от других уровней организации жизни
</a:t>
            </a:r>
            <a:endParaRPr lang="en-US" sz="18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размеров популяций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Всероссийская Красная книга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популяций варьируются в зависимости от биологических и экологических факторов, отражая разнообразие живых организмов.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определяется размерами территории, стратегиями размножения и условиями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Воспроизводство обеспечивает обновление популяции через половой и бесполый способы размножения.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в популяции и их значение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включает естественные причины, деятельность хищников и влияние заболеваний, регулируя численность.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способствуют обмену особей между популяциями, что влияет на генетическую изменчивость и распределение.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признаков (генетическая и фенотипическая) формирует адаптивный потенциал и выживаемость.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— количество новых особей за период, варьируется от высокой у мелких млекопитающих до низкой у крупных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отражает число погибших, влияя на динамику и устойчивость популяции с учётом внешних факторов.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включают иммиграцию и эмиграцию, изменяя численность и генетический состав популяций.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характеристики популяций
</a:t>
            </a:r>
            <a:endParaRPr lang="en-US" sz="19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птиц демонстрируют близкое к равному количество самцов и самок, что обеспечивает устойчивое воспроизводство и поддержание численности сообщества.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 в популяциях птиц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пчелиных популяций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медоносных пчёлах численность рабочих самок значительно превышает количество трутней, что отражает их сложную социальную организацию и влияет на размножение.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структуры популяций и их биологическое значение
</a:t>
            </a:r>
            <a:endParaRPr lang="en-US" sz="17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популяций: характеристики и примеры
</a:t>
            </a:r>
            <a:endParaRPr lang="en-US" sz="1762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показывает соотношение молодых, зрелых и старых особей, отражая состояние популяции.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быстрорастущих сообществах преобладают молодые особи, как в летних популяциях насекомых.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Стабилизированные популяции характеризуются большой долей взрослых и старых особей, например, у китов.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помогает прогнозировать динамику популяции и влияние экологических факторов на жизненный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 и разнообразие внутри популяций
</a:t>
            </a:r>
            <a:endParaRPr lang="en-US" sz="1852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 популяции определяется частотами различных аллелей и комбинаций генотипов, отражая внутрипопуляционное разнообразие, важное для адаптации к меняющимся условиям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формируются под воздействием мутаций, генетической рекомбинации и дрейфа генов, что способствует сохранению и приумножению биологического разнообразия в пределах популяции.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изменчивость, например у дрозофилы, демонстрирует различия аллельных частот между популяциями, создавая основу для естественного отбора и эволюционных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создают колонии с плотностью до тысяч особей на квадратный метр, эффективно используя территорию. Такая плотность обеспечивает защиту, кооперацию и быструю адаптацию к изменениям среды.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муравьёв в муравейнике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занимают обширные территории и характеризуются низкой плотностью — несколько особей на квадратный километр. Это связано с требованиями к пище и необходимости поддержания территории.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волков в лесных массивах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могут демонстрировать высокую плотность в благоприятных зонах, где присутствует достаточное питание и убежища. Плотность сильно варьирует по объёму и качеству среды обитания.
</a:t>
            </a:r>
            <a:endParaRPr lang="en-US" sz="116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рыб в пресных водоёмах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распространение популяций: количественные показатели и примеры
</a:t>
            </a:r>
            <a:endParaRPr lang="en-US" sz="13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пространственного распределения особей в популяции
</a:t>
            </a:r>
            <a:endParaRPr lang="en-US" sz="1768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равномерном распределении особи занимают приблизительно одинаковые расстояния друг от друга, что характерно для культурных посадок или территориально агрессивных видов.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Группированное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Группированное распределение возникает при социальном поведении, безопасности или ресурсном сосредоточении. Примером служат стаи рыб и колонии птиц, где группировка повышает выживаемость.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ограничены, особи одного вида конкурируют за пищу, территории и партнёров, что влияет на численность и структуру популяции.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способствует естественному отбору наиболее приспособленных особей, стимулируя развитие физиологических и поведенческих адаптаций.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поддерживается внутренняя стабильность популяции, предотвращается перенаселение и способствует долгосрочному выживанию вида.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как фактор популяционной динамики
</a:t>
            </a:r>
            <a:endParaRPr lang="en-US" sz="16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быстро увеличивает численность саранчи, в то время как полный рост зайца ограничен ресурсами, что приводит к плато.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численности: типы роста и реальные сценарии
</a:t>
            </a:r>
            <a:endParaRPr lang="en-US" sz="2288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леммингов демонстрируют волнообразный характер, отражая сложные экологические взаимодействия в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мониторинга популяций за 2010–2020 годы, Российская академия наук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служит ареной для мутаций, рекомбинаций и отбора, формируя адаптивные признаки и повышая приспособленность вида к окружающей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меланизм у берёзовой пяденицы — пример быстрой адаптации, обусловленный изменениями внешних условий и отбором тёмных форм.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бактерий к антибиотикам иллюстрирует, как человеческое воздействие влияет на эволюцию и скорость формирования новых популяционных характеристик.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ядро эволюционных преобразований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регулируют потоки веществ и энергии, обеспечивая баланс и здоровье экосистем за счёт своей численности и активности.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популяций в экосистемах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хищников и жертв формируют динамику популяций и структуру биоценозов, влияя на устойчивость природных сообществ.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опылителей, таких как пчёлы, критически важны для поддержания репродукции многих цветковых растений и общей продуктивности экосистем.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волков ведёт к увеличению численности травоядных, что изменяет растительную структуру и влияет на биоразнообразие лесных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как механизм видообразования
</a:t>
            </a:r>
            <a:endParaRPr lang="en-US" sz="1741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барьеры, такие как горы или водоёмы, разделяют популяции, препятствуя обмену генами и способствуя индивидуальному развитию.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условиях обитания приводят к адаптациям к разным средовым факторам, что способствует генетическому расхождению популяций.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генетических различий снижает плодовитость между популяциями, что ведёт к возникновению новых видов.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приводит к расхождению признаков и формированию новых видов, что подтверждается примером вьюрков Чарльза Дарвина на Галапагосах.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уничтожение лесов сокращает ареалы обитания многих видов, приводя к сокращению численности и даже исчезновению отдельных популяций, нарушая экосистемное равновесие.
</a:t>
            </a:r>
            <a:endParaRPr lang="en-US" sz="113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видов, как в случае с кроликами в Австралии, вызывает стремительный рост их численности, подавляя местных представителей и меняя структуру сообществ.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
</a:t>
            </a:r>
            <a:endParaRPr lang="en-US" sz="127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загрязнение, шум и световое загрязнение негативно влияют на здоровье популяций, снижают репродуктивный потенциал и вызывают миграции с утратой биологического разнообразия.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урбанизация
</a:t>
            </a:r>
            <a:endParaRPr lang="en-US" sz="153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популяции: современные проблемы
</a:t>
            </a:r>
            <a:endParaRPr lang="en-US" sz="17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— фундамент природы и вызов человечеству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неразрывно связаны с выживанием видов и биосферным равновесием. Сохранение их устойчивости требует осознанных действий человека и научных подходов к охране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2026-05-10T05:43:47Z</dcterms:created>
  <dcterms:modified xsi:type="dcterms:W3CDTF">2026-05-10T05:43:47Z</dcterms:modified>
</cp:coreProperties>
</file>