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«Затейники»: смешная история о выдумке и страхе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игра вдруг стала страшной.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писал о ребятах так, будто сам сидит рядом с ними. В его книгах много юмора, живых разговоров и ситуаций, знакомых каждому школьнику. Именно поэтому рассказы читаются легко и с интересом.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— мастер детского рассказа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и Павлик — обычные мальчики, которым нравится придумывать игры и проверять, кто смелее. Они быстро загораются новой идеей и охотно поддерживают друг друга.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любопытны и очень хотят, чтобы было по-настоящему интересно. Поэтому их фантазия разыгрывается всё сильнее, а игра становится похожей на настоящее приключение.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и появляется смешной поворот: дети сами создают выдуманную опасность и сами же начинают её бояться, хотя вокруг нет ничего страшного.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начинается игра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самой обычной комнате: кровать, стулья, одеяло — всё знакомо и безопасно. Но в детском воображении эта обстановка быстро превращается в таинственное место.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простой комнатой и придуманной опасностью делает начало рассказа особенно забавным. Читатель сразу видит: страшно здесь не из-за комнаты, а из-за фантазии мальчиков.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Одеяло как укрытие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натягивают одеяло и делают из него тайное убежище. Обычная вещь помогает им почувствовать себя участниками необычной и почти сказочной игры.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Выдуманные звери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героев появляются дикие звери, хотя их нет рядом. Так простая игра превращается в целую историю с опасностью и ожиданием чуда.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как джунгли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помещение кажется ребятам совсем другим миром. Предметы вокруг начинают напоминать преграды, а тихая комната — место, где может случиться что угодно.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фантазии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показывает, как легко детская фантазия меняет обычные вещи до неузнаваемости. Поэтому игра выходит и увлекательной, и немного смешной для читателя.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обычные вещи становятся частью игры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игра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Николая Носова.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учит: воображение полезно и интересно, но рядом с ним важно сохранять спокойствие. Тогда выдумка остаётся игрой, а не превращается в страх.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 мальчикам становится не из-за настоящей опасности, а из-за темноты и тишины. В такой обстановке даже обычный звук кажется подозрительным и непонятным.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сами придумали тревожную историю, а потом поверили в неё. Когда фантазия становится слишком сильной, она легко превращает пустяк в большое волнение.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появляется страх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то, что мальчики хотят выглядеть смелыми, но пугаются самого обычного шороха. Разница между их словами и поступками создаёт комичный эффект.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Забавно и то, что опасность придумана самими детьми. Они сами устроили себе «приключение», а потом сами же начали переживать из-за него.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высмеивает героев зло. Его юмор добрый и тёплый, поэтому читатель улыбается, а не чувствует неловкость за мальчиков.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финал показывает: иногда страшнее всего бывает то, что придумано в голове. А когда всё выясняется, тревога исчезает почти сразу.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 рассказе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испуга мальчики понимают, что беды не было. Такой переход от страха к облегчению делает героев живыми и очень похожими на настоящих школьников.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и Павлик с удовольствием придумывают необычную забаву. Это похоже на поведение многих детей, которым хочется ярких впечатлений и новых приключений.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тихо и темно, ребята уже не кажутся такими смелыми. Их реакция очень узнаваема: сначала интересно, а потом вдруг страшно.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похожи на настоящих детей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мальчики действуют вместе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вдвоём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 делает выдумку сильнее: один подхватывает идею другого, и обычная забава быстро превращается в большое приключение с ожиданием опасности.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просто рядом — они постоянно откликаются на мысли товарища. Поэтому их фантазия растёт быстрее, чем если бы каждый играл сам по себе.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помогает справиться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пережить испуг и успокоиться. Рассказ показывает, что дружба важна не только для веселья, но и для того, чтобы вовремя помочь друг другу не бояться.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комната, которая кажется загадочной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шкаф становится «непонятным»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знакомые вещи теряют привычные очертания. Шкаф, стул или угол комнаты кажутся другими, будто в них кто-то прячется. Так у детей обычная комната легко превращается в место, где хочется насторожиться.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усиливает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тихо, любой шорох слышится особенно громко. Мальчики в рассказе уже придумали опасность, поэтому начинают ждать её в каждом звуке. Именно тишина делает их игру тревожной и очень смешной для читателя.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Неловкий случай становится легче, если не сердиться и не обижаться. Смех помогает быстро снять напряжение и вернуться к спокойной игре.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всегда связан с настоящей опасностью: иногда его рождает собственная фантазия. Стоит представить что-то страшное, и обычная комната уже кажется тревожной.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показывает, как важно уметь отличать выдумку от реальности. Если внимательно посмотреть вокруг, можно понять, что повода для паники нет.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друзья поддерживают друг друга не только в веселье, но и в момент испуга. Тогда страх проходит быстрее, а доверие становится сильнее.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пугаться сразу. Сначала полезно остановиться, прислушаться и понять, есть ли настоящая причина для тревоги, а не только яркая детская фантазия.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справляться легче. Когда рядом друг, можно быстрее успокоиться, посмеяться над неудачей и понять, что страшный момент был всего лишь недоразумением.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хороша, когда остаётся игрой. Если она начинает управлять настроением и заставляет видеть опасность там, где её нет, становится только тревожнее.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коротко и ясно, поэтому рассказ хорошо воспринимается младшими школьниками и звучит почти как живой детский разговор.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ведут разговор так естественно, что текст легко читать вслух и сразу представлять их игру и испуг.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Николая Носова «Затейники»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переживают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азарт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и Павлик с увлечением придумывают игру и хотят сделать её как можно интереснее. Им весело, потому что фантазия кажется безобидной и очень увлекательной.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тревога и 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темноте слышится странный звук, настроение резко меняется. Появляются испуг и облегчение, а вместе с ними приходит понимание: страшное оказалось выдуманным.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на знакомой ситуации: дети играют, увлекаются и неожиданно пугаются. Такая история быстро откликается у каждого, кто любит придумывать игры.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немного событий, и они идут одно за другим без лишних отвлечений. Поэтому читатель легко удерживает ход истории от начала до конца.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поворот возникает очень естественно: герои сами создают страх, а потом сами же от него шарахаются. Это запоминается с первого чтения.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есть ясный вывод, понятный даже второкласснику. История остаётся в памяти не только из-за смеха, но и из-за своего доброго смысла.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легко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строят шалаши из одеял, прячутся под столом и превращают комнату в тайное место. Это знакомая и очень любимая игра.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испуг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такой игре кто-то услышит шорох или увидит тень, воображение сразу добавляет страх. Обычная комната кажется совсем другой.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Носова напоминает: фантазия хороша, когда она радует, а не пугает. Поэтому в игре важны и смех, и осторожность.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эпизоды рассказа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Петя и Павлик придумывают игру и решают устроить себе необычное укрытие. Им хочется, чтобы всё было похоже на настоящую опасную историю.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мальчики ждут выдуманных «зверей» и вслушиваются в темноту. Один странный звук сразу заставляет их забыть о смелости и насторожиться.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что настоящей беды не было. Короткая цепочка событий делает развязку смешной, а весь рассказ — очень живым.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95" y="4753825"/>
            <a:ext cx="469941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испугались?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сами придумали страшную игру и слишком сильно поверили в неё. Поэтому обычный звук в темноте показался им опасным и загадочным.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бы им успокоиться?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герои посмотрели вокруг внимательнее и не поддались первой тревоге, они быстрее поняли бы, что настоящей угрозы рядом нет.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смешной?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то, что страх возник из собственной выдумки героев. Они стараются выглядеть смелыми, но пугаются совсем не страшной вещи.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здесь главное?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важно и воображение, и дружба, и умение успокоиться. Вместе мальчикам проще пережить испуг и посмеяться над случившимся.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можно поговорить после чтения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делает игру интересной, но ей нужен здравый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«Затейники» — добрый и смешной рассказ о том, как детская выдумка может напугать саму себя. Носов учит радоваться фантазии, но не забывать о спокойствии и дружбе.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2026-05-24T06:13:35Z</dcterms:created>
  <dcterms:modified xsi:type="dcterms:W3CDTF">2026-05-24T06:13:35Z</dcterms:modified>
</cp:coreProperties>
</file>