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Химический состав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органических и неорганических веществ, обеспечивающих её жизнедеятельность.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химического состава клетки помогает нам узнать, как она получает энергию, растёт и делится. Различия в составе объясняют функции разных организмов. Среда, питание и возраст влияют на состав клеток.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состав клетки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химические элементы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найдено свыше 60 элементов, но главные — углерод, водород, кислород и азот, называемые органогенными, формируют большинство биомолекул.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макроэлементам относятся кальций, фосфор, сера, калий, магний, натрий и хлор, они играют важную роль в обмене веществ и структуре 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Микроэлементы, такие как железо, цинк, медь, марганец и йод, необходимы в малых количествах для специфических биохимических процессов.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Органогенные элементы составляют около 98% массы клетки, определяя её основные функции и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104" y="1508528"/>
            <a:ext cx="29959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биохимии,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распределение основных химических элементов по массе клетки. Кислород лидирует благодаря воде и органическим соединениям.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преимущественно состоит из кислорода, углерода и водорода, что отражает важность воды и органических веществ.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элементов в 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минеральные вещества в клетке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поддерживают водный баланс, участвуют в формировании мембран и активируют ферменты, играя ключевую роль в клеточной функции.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массы клетки, способствует растворению веществ, регулирует температуру и участвует в химических реакциях, обеспечивая жизнедеятельность.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являются главными строителями и катализаторами процессов клетки, а липиды важны для мембран и энергетических запасов.
</a:t>
            </a:r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выполняют разные функции: белки — структурные и каталитические, липиды — структурные и энергетические, углеводы — источники энергии.
</a:t>
            </a:r>
            <a:endParaRPr lang="en-US" sz="123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органических веществ в 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обеспечивают клетку энергией, а нуклеиновые кислоты хранят и передают наследственную информацию.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обеспечивают структуру клетки и быстрое протекание биохимических реакций благодаря ферментам, играя фундаментальную роль в её работе.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входят в состав мембран, служат энергетическим резервом и участвуют в защите клетки от внешних воздействий.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клетки: функции и особенности
</a:t>
            </a:r>
            <a:endParaRPr lang="en-US" sz="2302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строение и функции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Аминокислотный состав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20 видов аминокислот, связанных в цепочки различной длины. Их последовательность определяет уникальную структуру и функцию каждого белка.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белков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ускоряют реакции как ферменты, транспортируют вещества, поддерживают форму клетки и защищают её с помощью антител, обеспечивая её адаптацию и жизнедеятельность.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Глобулярные белки, такие как гемоглобин, растворимы и функциональны, тогда как фибриллярные белки, например коллаген, обеспечивают прочность и поддержку тканей.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Моносахариды, например глюкоза, служат основным источником мгновенной энергии для клетки, быстро усваиваются и переносимы.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Дисахариды, как сахароза, обеспечивают промежуточный запас энергии, участвуя в метаболических путях клетки.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такие как крахмал, гликоген и целлюлоза, выполняют функции запасания энергии и формирования защитных оболочек.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виды и 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двойной слой клеточной мембраны, создавая барьер и обеспечивая селективный обмен веществ между окружающей средой и клеткой.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значение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 служат основным источником долговременной энергии, а также защищают внутренние органы и обеспечивают теплоизоляцию организма.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разнообразие и функции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ДНК и РНК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является молекулой с двумя цепями, которая хранит всю наследственную информацию, необходимую для развития и функционирования живых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обычно состоит из одной цепи и играет ключевую роль в переносе информации из ДНК для синтеза белков в клетке.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нуклеиновые кислоты локализуются в ядре и цитоплазме, обеспечивая координацию генетических процессов и жизнедеятельности клетки.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последовательностей нуклеиновых кислот формируются гены, определяющие наследственные признаки и белковую структуру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08645"/>
            <a:ext cx="4152000" cy="16269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данные по химии клетки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— сложные молекулы с содержанием углерода, водорода, кислорода и азота. Неорганические — простые молекулы, в основном вода и минеральные соли, поддерживающие жизненные процессы.
</a:t>
            </a:r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формируют структурные и функциональные компоненты клетки, а неорганические обеспечивают среду и поддерживают обмен веществ.
</a:t>
            </a:r>
            <a:endParaRPr lang="en-US" sz="1073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органических и неорганических веществ клетки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химического состава клеток,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возраста клетки изменяются показатели обмена веществ, отражая адаптацию к новым задачам и функциям.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сопровождается увеличением доли белков и липидов, а содержание воды уменьшается, что связано с развитием и сложностью клеточных процессов.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состава клетки при росте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Макроэлементы: функции в клетке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укрепляет клеточные оболочки и участвует в процессах деления, обеспечивая стабильность и рост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 состав АТФ — главного источника энергии, обеспечивая её хранение и передачу для клеточных реакций.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 натрий регулируют водно-солевой баланс, поддерживают потенциал мембран и обеспечивают правильное функционирование клеток.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активирует ферменты, а сера входит в состав белков, влияя на структуру и биохимическую активность.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что позволяет транспортировать кислород по организму. Без железа клетки не могут эффективно использовать кислород для процессов дыхания.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железа в переносе кислорода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участвует в работе многочисленных ферментов, обеспечивая обмен веществ. Йод является основой гормонов щитовидной железы, которые регулируют рост и развитие организма.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и йод в клеточных процессах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и их значение для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движения веществ в клетке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транспортировки и обмена веществ внутри клетки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множество веществ, обеспечивая их транспортировку внутри клетки и участвуя в обменных процессах.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сохраняет форму клетки, поддерживая внутреннее давление — тургор, что важно для устойчивости и работы клеток.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вода регулирует температуру клетки, способствуя её охлаждению и нагреву в зависимости от условий.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универсальный растворитель клетки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неорганических ионов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 и калия поддерживают передачу электрических сигналов, важную для работы нервной и мышечной тканей.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играет роль в сокращении мышц и участвует в циклах клеточного деления, обеспечивая жизненно необходимые функции.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активирует множество ферментов, влияя на обмен веществ и энергетический баланс клетки.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регулирует водный баланс, поддерживая равновесие и правильное функционирование клеточной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воды, белков, жиров и минералов необходим для правильного роста, иммунитета и функционирования органов, обеспечивая стабильность обменных процессов в организме.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важных элементов, например йода, может вызвать болезни, такие как зоб, а дефицит железа приводит к анемии, отражаясь на общем состоянии здоровья.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химического состава на здоровье организма
</a:t>
            </a:r>
            <a:endParaRPr lang="en-US" sz="2355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химического состава клетки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и неорганические вещества клетки выполняют жизненно важные функции, обеспечивая рост, обмен и здоровье. Их изучение помогает понять основы жизни и поддерживать здоровье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2026-05-08T08:26:10Z</dcterms:created>
  <dcterms:modified xsi:type="dcterms:W3CDTF">2026-05-08T08:26:10Z</dcterms:modified>
</cp:coreProperties>
</file>