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Некрасов. «Не ветер бушует над бором...»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у Некрасова оживает, шумит и подчиняется Морозу.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видеть жизнь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писал о простых людях, труде и русской природе. Его стихи звучат напевно и образно, поэтому их приятно читать вслух и легко запоминать.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какой поэмы взят отрывок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пишет поэму «Мороз, Красный нос», где рядом стоят суровая зима и жизнь крестьянской семьи.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природа не отделена от людей: она помогает увидеть их труд, заботы и привычный деревенский уклад.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о зимнем лесе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«Не ветер бушует над бором...» показывают, что зима здесь — не фон, а сильная часть всего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Мороза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хозяин зимы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у Некрасова похож на героя народной сказки. Он не просто холод, а будто сам управляет зимним лесом и всем, что в нём происходит.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слышатся шум, движение и властность. Мороз кажется строгим, сильным и даже немного грозным, как настоящий зимний богатырь.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 ветер бушует над бором» мгновенно вводят нас в шумную, тревожную картину. Лес будто не стоит на месте, а гудит и живёт своей зимней жизнью.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чувствует: происходит нечто мощное. Вместо спокойного пейзажа перед нами появляется стихия, которая заставляет прислушаться и даже немного затаить дыхание.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делает стихотворение очень выразительным. Уже с первой строки возникает ощущение силы, холода и настоящего зимнего размаха.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сразу создаёт движение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в стихотворении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 помогают услышать, как лес словно гудит и перекликается с морозным ветром. Картина получается не тихой, а живой и подвижной.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 леса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звучание передаёт треск замёрзших веток и хруст зимнего бора. От этого лес кажется ещё более настоящим и ощутимым.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холодного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и протяжные звуки напоминают свист стужи. Кажется, будто холод пробирается между деревьями и заглядывает в каждую ветку.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течёт плавно, почти как песня. Благодаря этому зимняя картина не только слышится, но и легко запоминается.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картина в отрывке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из звука рождается образ зимней силы.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«бор», «стужа» и «холод» сразу переносят нас в зимний лес. Они помогают представить тёмные деревья, снежный воздух и морозную тишину.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«шум» и «треск» делают картину слышимой. Мы не только видим лес, но и будто стоим рядом, слушая, как он откликается на мороз.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«бор» особенно важно: оно означает сосновый лес. Благодаря ему пейзаж становится очень русским и знакомым, словно из старой зимней сказки.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зимнюю картину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работают вместе, как краски у художника. Одни показывают холод, другие — движение, а третьи помогают почувствовать настроение всего отрывка.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стихах Некрасова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кажется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зимний лес не молчит и не засыпает под снегом. Он шумит, трещит и словно разговаривает с Морозом. Читатель видит не просто деревья, а живую картину, полную силы и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хозяйка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отрывке зима ведёт себя как настоящая хозяйка. Она не прячется на заднем плане, а становится главной героиней, которая распоряжается в бору. Так появляется ощущение власти природы над всем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сурового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зима может быть не только холодной, но и красивой. В снегу, морозе и ночном лесу есть особая торжественность. Именно поэтому зимняя картина запоминается и кажется немного волшебной.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в стихотворении действует как живой персонаж: он шумит, бушует и словно управляет лесом. Такое изображение делает его похожим на героя народной сказки.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Мороз похож на сказочного героя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приносит холод, а будто разговаривает с природой и показывает свою силу. Из-за этого зимняя картина становится загадочной и немного волшебной.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Мороз выглядит как сказочный хозяин, стихотворение читается интереснее. Ребёнок легко представляет себе эту сильную зимнюю фигуру и запоминает её надолго.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настроения в отрывке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тревожный шум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слышится резкое движение и шум зимнего леса. Читателю кажется, что сейчас произойдёт что-то сильное и необычное.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ясно: это не просто ветер, а могучий Мороз. Его сила поражает и немного пугает.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восхищение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чувство уважения к зиме. Она выглядит красивой, торжественной и по-настоящему властной.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стихам звучать почти как песня и делают образ зимнего леса особенно живым.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отрывка «Не ветер бушует над бором...»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особенно заметны при чтении: плавный ритм и звуковая выразительность.
</a:t>
            </a:r>
            <a:endParaRPr lang="en-US" sz="24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шума к образу сильной зимы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отрывке рождается картина зимнего леса и образ Мороза.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о мире, где деревня была домом для многих семей. Зима в таком мире касалась каждого: она и украшала жизнь, и усложняла её.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людей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отрывке слышится не только сказка, но и правда народной жизни. Мороз здесь напоминает, что природа может быть красивой и суровой одновременно.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лучше понять поэта. Он показывает, что за ярким образом зимы стоят реальные люди, их труд, заботы и привычная деревенская жизнь.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звук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как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изображён как живое и сильное существо, будто хозяин зимнего леса. Такой приём делает картину похожей на сказку и сразу цепляет внимание.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слышит читатель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слышатся шорох, треск и свист холодного воздуха. Звуки помогают не только читать, но и почти слышать зимний бор.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природа не просто фон для событий. Она живёт своей жизнью, звучит, движется и умеет поражать человека своей силой.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стихотворении выглядит не скучной и не пустой, а торжественной и величавой. В ней есть красота, мощь и даже немного волшебства.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понимает: перед такой природой хочется не спорить, а любоваться ею. Именно поэтому отрывок запоминается как яркая зимняя картина.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0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100" y="1797831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всего запомнить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Мороз-хозяин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Мороза запоминается сразу: он не просто холод, а сильный персонаж. Из-за этого зимний лес кажется сказочным и очень живым.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леса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Шорох, треск и свист создают ощущение движения. Кажется, будто бор сам рассказывает о зиме своим особым голосом.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Сосновый бор, стужа и снег складываются в яркую картину. Она помогает почувствовать красоту и характер настоящей русской зимы.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короткий, поэтому его легко читать и обсуждать. Но в нескольких строках помещается целый зимний мир, полный движения и ярких образов.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изучают в школе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заметить, как поэт работает со звуками, ритмом и словами. Ребята учатся слышать, как стихотворение словно поёт само себя.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здесь есть сказочность и живая картина природы. Такой отрывок хорошо показывает, что поэзия может и удивлять, и радовать, и немного пугать.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отрывок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помогает шаг за шагом понять содержание, образность и звучание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зимний лес оживает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Некрасов превращает зимний бор в яркую и сильную картину. Здесь слышны песенность, сказка и мощь природы, а Мороз становится настоящим героем.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2026-05-24T07:22:17Z</dcterms:created>
  <dcterms:modified xsi:type="dcterms:W3CDTF">2026-05-24T07:22:17Z</dcterms:modified>
</cp:coreProperties>
</file>