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e-суффиксные прилагательные и наречия в английском языке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прилагательных и наречий с суффиксом -e для расширения словарного запаса и грамматики.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суффикса -e связано с латинскими и французскими заимствованиями. Эти формы широко распространены в современной речи, формируя важный этап в изучении английской грамматики школьниками.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лингвистические основы суффикса -e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-e в прилагательных и наречиях влияет на произношение гласных и способствует правильной артикуляции слов, например, late, wide, safe.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при добавлении -e обычно остаётся неизменным, но происходит корректировка грамматических и орфографических правил.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сравнительной и превосходной степени, а также при образовании наречий с -ly использование -e значительно меняет формы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особенности суффикса -e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006" y="887000"/>
            <a:ext cx="2041988" cy="233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706" y="887000"/>
            <a:ext cx="2041988" cy="233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406" y="875450"/>
            <a:ext cx="2041988" cy="233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4106" y="887000"/>
            <a:ext cx="2041988" cy="233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239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nice описывает что-то приятное или доброе. Его употребление часто встречается в школьных диалогах и письменных заданиях, что облегчает запоминание этим словом через ассоциации.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4239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nice и его значение
</a:t>
            </a:r>
            <a:endParaRPr lang="en-US" sz="1182" dirty="0"/>
          </a:p>
        </p:txBody>
      </p:sp>
      <p:sp>
        <p:nvSpPr>
          <p:cNvPr id="11" name="Text 3"/>
          <p:cNvSpPr txBox="1"/>
          <p:nvPr/>
        </p:nvSpPr>
        <p:spPr>
          <a:xfrm>
            <a:off x="25896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Large обозначает большой размер, а simple – простой, лёгкий для понимания. Эти слова помогают учащимся лучше описывать предметы и явления в повседневной 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5896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 простота: large и simple
</a:t>
            </a:r>
            <a:endParaRPr lang="en-US" sz="1120" dirty="0"/>
          </a:p>
        </p:txBody>
      </p:sp>
      <p:sp>
        <p:nvSpPr>
          <p:cNvPr id="13" name="Text 5"/>
          <p:cNvSpPr txBox="1"/>
          <p:nvPr/>
        </p:nvSpPr>
        <p:spPr>
          <a:xfrm>
            <a:off x="4755350" y="382588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Close указывает на близкое расстояние или отношение. Использование этого слова расширяет способность точно выражать пространственные и эмоциональные связи.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55350" y="339403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близости с помощью close
</a:t>
            </a:r>
            <a:endParaRPr lang="en-US" sz="1120" dirty="0"/>
          </a:p>
        </p:txBody>
      </p:sp>
      <p:sp>
        <p:nvSpPr>
          <p:cNvPr id="15" name="Text 7"/>
          <p:cNvSpPr txBox="1"/>
          <p:nvPr/>
        </p:nvSpPr>
        <p:spPr>
          <a:xfrm>
            <a:off x="6921050" y="3837439"/>
            <a:ext cx="1834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картинок, отражающих значения слов nice, large, close и simple, способствует лучшему усвоению новых прилагательных через зрительную память школьников.
</a:t>
            </a:r>
            <a:endParaRPr lang="en-US" sz="953" dirty="0"/>
          </a:p>
        </p:txBody>
      </p:sp>
      <p:sp>
        <p:nvSpPr>
          <p:cNvPr id="16" name="Text 8"/>
          <p:cNvSpPr txBox="1"/>
          <p:nvPr/>
        </p:nvSpPr>
        <p:spPr>
          <a:xfrm>
            <a:off x="6921050" y="3405589"/>
            <a:ext cx="1834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визуальных образов
</a:t>
            </a:r>
            <a:endParaRPr lang="en-US" sz="1120" dirty="0"/>
          </a:p>
        </p:txBody>
      </p:sp>
      <p:sp>
        <p:nvSpPr>
          <p:cNvPr id="17" name="Text 9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прилагательные с суффиксом -e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безопасных действий safe преобразуется в safely с сохранением буквы -e, что важно для правильного написания.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наречие, к прилагательному с -e обычно добавляется суффикс -ly, например, late становится lately.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-ly отвечают на вопросы способа действия, времени и места, чётко указывая на их функцию в предложении.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испытывают изменения внутри слова, как true, которое переходит в наречие truly, отражая исключения правил.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от прилагательных с суффиксом -e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прилагательных и их наречий показывает изменение суффиксов и значение слов.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различные способы образования наречий, подчёркивая структуру и значение каждой пары слов.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 грамматические справочники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от прилагательных с -e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прилагательное заканчивается на -e, для образования наречия достаточно добавить -ly, не убирая букву -e (например, safe – safely).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составляют слова на -le, где окончание меняется на -ly (gentle – gently), что важно запомнить школьникам.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этих правил помогает избегать ошибок в письменной и устной речи, улучшая языковую культуру учащихся.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формирования наречий с -ly у прилагательных с -e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формы прилагательных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late образуют наречия путем простого добавления -ly (lately). Такие формы легко запоминаются и часто встречаются в речи школьников.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Изменяющиеся структуры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прилагательные, как whole, преобразуются в wholly, изменяя суффикс для правильного звучания и написания в наречиях.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Регламентируемые формы и исключения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true и подобные формируют наречия (truly) по особым правилам, показывая важность внимательного изучения каждого слова.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прилагательных с окончанием -e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буквы -e перед добавлением суффикса -ly приводит к ошибкам наподобие safly вместо safely.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написание изменённых форм, например, truelly вместо truly, встречается вследствие непонимания правил словообразования.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злоупотребление прилагательными в роли наречий, например, writing gentle вместо writing gently.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образовании наречий от прилагательных с -e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мониторинг учебных достижений по английскому языку (2022–2023)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письме и устной речи используют наречия simply и safely, что отражает их практическую востребованность.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предпочтения в использовании наречий у школьников, важные для планирования учебных заданий.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употребления наречий с суффиксом -e среди учащихся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суффикс -e на конце слов влияет главным образом на произношение и оформление слов, не всегда меняя их грамматическую роль или значение.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суффиксы -е и -ё характерны для прилагательных и наречий и зачастую несут конкретную грамматическую функцию, изменяя форму и согласование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английским nice и русским "приятный" показывает, что суффикс -e – это скорее орфографический и фонетический элемент, тогда как русский суффикс выражает грамматический признак.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also loud – loudly и громкий – громко выявляет отличия в словообразовательных системах и в способах образования наречий в обоих языках.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английских и русских суффиксов прилагательных и наречий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наречия отвечают на вопросы о способе выполнения действия. Например, в предложении «She runs quickly» слово quickly уточняет, как именно она бегает, выделяя характеристику 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описывают действия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наречий, прилагательные описывают признаки предметов. Например, в фразе «a quick runner» слово quick определяет качество существа, акцентируя его свойство, а не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характеризуют предметы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наречиями и прилагательными на практике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суффиксом -e активно применяются для образного описания в литературных текстах, усиливая выразительность: например, bright smile подчёркивает яркость улыбки.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информационных и научных статьях данные формы служат для точного и ясного выражения качеств и способов действия, например, gently speak указывает на аккуратность речи.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учебниках такие примеры помогают учащимся понять нюансы употребления грамматических форм прилагательных и наречий с -e в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E-суффиксные прилагательные и наречия в художественных и информационных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 безопасности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школьников о правилах дорожного движения слова с суффиксами -e, например, safely, придают речи уверенность и подчёркивают важность безопасного поведения в разных ситуациях.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искренности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слов truly и simply в выражениях демонстрирует эмоциональную окраску — показ искренности и честности в высказываниях, что усиливает доверие между собеседниками.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суффикса -e на выразительность и эмоциональную окраску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656" y="1518700"/>
            <a:ext cx="3990689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и речевых примеров для школьников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прилагательные и наречия с -e используются в различных речевых контекстах с примерами для лучшего понимания.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использование суффиксов -e помогает точно выразить как качества предметов, так и способы выполнения действий.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Контекстуальные пары прилагательных и наречий с -e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суффикса -e помогает ученикам точнее понимать структуру английского языка и быстро различать части речи в предложениях.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развитию навыков правильного написания и восприятия речи на слух, что важно для успешного обучения и коммуникации.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словарного запаса за счёт изучения подобных форм усиливает самостоятельность и уверенность при использовании английского языка в школе и за её пределами.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преимущества знания прилагательных и наречий с -e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и образования наречий с -e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руководство по формированию наречий с учётом правил и исключений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такие как "very nice" и "truly amazing", часто используются подростками в комментариях и постах, придавая высказываниям позитивный и эмоциональный оттенок.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выражения в соцсетях
</a:t>
            </a:r>
            <a:endParaRPr lang="en-US" sz="1209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-e и -ly, например, "widely shared", служат для описания распространённости информации и выражают оценку происходящих событий в онлайн-среде.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наречий
</a:t>
            </a:r>
            <a:endParaRPr lang="en-US" sz="1202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адаптируют формы с -e, комбинируя их с современным сленгом и эмодзи, что создаёт уникальную стилистическую окраску в онлайн-общении.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 тренды написания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Актуальный лексикон: слова с -e в социальных сетях и медиа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Преобразовать прилагательные в наречия добавлением суффикса -ly, учитывая правила и исключения, для практического освоения.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Выписать из текста прилагательные и наречия, завершающиеся на -e, для закрепления визуального и грамматического запоминания.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Заполнить пропуски в тестах и сопоставить английские слова с русскими аналогами, что поможет в систематизации знаний и увеличении словарного запаса.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предложения с новыми словами, применяя их в различных контекстах, чтобы научиться правильно использовать в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закрепление материала по e-суффиксным словам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суффикса -e существенно углубляет понимание английской грамматики, улучшает навыки письма и речи, а также расширяет словарный запас учащихся восьмого класса.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по теме суффикса -e в английском языке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2026-05-07T04:13:45Z</dcterms:created>
  <dcterms:modified xsi:type="dcterms:W3CDTF">2026-05-07T04:13:45Z</dcterms:modified>
</cp:coreProperties>
</file>