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«Внимая ужасам войны...» как разговор о цене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 — без славословия: только боль, память и ценность мира.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эпоха тревожной Европы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родилось в XIX веке, когда Европа часто переживала войны, а русские писатели всё внимательнее говорили о страдании, памяти и нравственном выборе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поэт, дипломат, наблюдатель истории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Литератор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писал лирику, где личное чувство соединяется с размышлением о судьбе человека, народа и всей исторической эпохи.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за границей позволила ему наблюдать политическую жизнь и чувствовать напряжение, которое сопровождало европейские конфликты.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войне особенно заметны тревога и жалость к тем, кто страдает, теряет близких и оказывается беззащитным перед насилием.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война — не повод для восхищения, а тяжёлое испытание, в котором человеческая жизнь оказывается важнее любых побед.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в стихотворении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не изображает бой как героическое событие. В центре — дым, разрушение, горе и тишина после насилия, когда особенно ясно ощущаются потери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заставляет видеть войну как бедствие, которое ломает привычную жизнь, оставляет след в памяти и делает человеческую боль главным смыслом происходящего.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Антивоенные произведения русской литературы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русские авторы по-разному говорят о войне, но сходятся в одном: главное в ней — судьба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и жанры объединяет антивоенная мысль: война приносит страдание, а не славу.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веков; хрестоматийные тексты и общеизвестные сведения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СССР в Великой Отечественной войне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война затронула не только фронт, но и тыл, семьи, города и деревни.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мирного населения особенно велики, поэтому война воспринимается как общенациональная трагедия.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и справочные данные о демографических потерях СССР в 1941–1945 годах; итоговая величина часто приводится около 27 млн человек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особенно точно передаёт тему войны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умеет передавать не только событие, но и внутреннее состояние человека: страх, боль, скорбь и надежду на то, что мир всё же сохранится.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делает каждое слово весомым. Поэтому одна меткая строка может сильнее запомниться, чем длинное объяснение, и сразу вызвать сочувствие к жертвам войны.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стихах особенно важна искренность: читатель слышит не рассказ о победе, а голос, который напоминает, что повторение насилия всегда несёт новые страдания.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рождается антивоенный смысл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показывает, как художественный образ превращается в нравственный вывод.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Мемориал, к которому несут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памятника всегда заметны свежие гвоздики и тихие минуты молчания. Такие места помогают представить, что за сухими датами стоят реальные люди, их судьбы и семейная память, которую бережно передают детям.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музея боевой славы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витринах музея рядом оказываются письма, фотографии, каски и фронтовые записи. Эти предметы делают историю близкой и понятной: война перестаёт быть только страницей учебника и превращается в живое свидетельство.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у школьного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проходят мимо Вечного огня, они видят не просто символ, а напоминание о цене мира. Такое изображение хорошо подходит для иллюстрации темы памяти, потому что соединяет историю, уважение и личное чувство.
</a:t>
            </a:r>
            <a:endParaRPr lang="en-US" sz="125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памятниках и музеях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ужаса и скорби в стихотворении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сильной эмоциональной окраской — «ужас», «смерть», «кровь», «слёзы» — сразу задают тяжёлое настроение и помогают почувствовать боль людей, а не шум боя.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не украшает текст, а делает его честным и строгим. Читатель видит не победу, а цену, которую приходится платить за войну.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рядом со словами бедствия в памяти возникают образы дома, тишины, жизни и спокойствия. Этот контраст усиливает антивоенный смысл стихотворения.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противопоставлены мир и война, тем яснее главная мысль: разрушение не может быть нормой, а человеческая жизнь всегда дороже насилия.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вызывает тема войны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помогают увидеть не событие, а его нравственную цену для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звучат страх и сострадание: именно они переводят разговор о войне в разговор о людях.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стихотворения Ф. И. Тютчева «Внимая ужасам войны...»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историей России XIX 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усилила в русской культуре внимание к цене победы, памяти о погибших и судьбе мирных жителей.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России регулярно происходили военные столкновения, поэтому тема насилия становилась частью общественного и литературного размышления.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всё чаще обращается к состраданию и нравственной оценке войны, а не к прославлению военной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образы: мир и война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два смысловых ряда помогают почувствовать контраст между жизнью и разрушением.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связан с жизнью и теплом, а война — с утратой и болью; именно поэтому контраст делает антивоенную мысль особенно ясной.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образы стихотворения Ф. И. Тютчева «Внимая ужасам войны...»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как часть смысла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печаль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 Тютчева спокойная и печальная, без громких призывов. Благодаря этому стихотворение звучит как серьёзное размышление о человеческой судьбе и цене насилия.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и исторический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хорошо поддерживают портрет поэта, рукопись или страница старой книги. Они помогают увидеть, что речь идёт не только о войне, но и о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переживания к общему выводу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антивоенного смысла в стихотворении Ф. И. Тютчева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войны остаётся актуальной сегодня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сегодня затрагивают прежде всего обычных людей: семьи, детей, пожилых. Поэтому антивоенные стихи напоминают, что человеческая жизнь не должна становиться потерей ради чьих-то целей.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увидеть то, что часто скрыто за новостями: страх, разлуку, разрушенный дом, утрату близких. Стихотворение учит замечать боль других и не привыкать к жестокости.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читаем такие тексты, формируется уважение к памяти и к миру. Это важный урок: ценить спокойную жизнь, беречь людей рядом и помнить, к чему приводит война.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антивоенного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показывает, что смысл рождается из соединения образов, чувств и оценки.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Антивоенный текст строится не только на теме войны, но и на том, как он заставляет читателя сопереживать и делать вывод.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Ф. И. Тютчева «Внимая ужасам войны...»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даты, связанные с темой войны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стихотворение связано с большим историческим опытом нескольких эпох.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войны разделены во времени, но их последствия похожи: разрушение, разлука, боль и долгая память поколений.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общеизвестного характера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стихотворении показана не как подвиг, а как тяжёлое бедствие. Поэт заставляет читателя увидеть боль людей, а не блеск победных слов и красивых рассказов.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становится главным нравственным чувством стихотворения. Оно помогает понять, что к чужой беде нельзя относиться равнодушно, даже если война далеко от нас по времени.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утверждает ценность каждой человеческой жизни. За сухими словами о боях скрываются страдания, потери, сломанные судьбы и память, которая остаётся надолго после сражений.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нужна затем, чтобы не повторять прежние ошибки. Стихотворение напоминает: мир, ответственность и уважение к человеку важнее любой военной славы.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литература сохраняет память о цене войны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напоминает, что война приносит боль и утраты, а поэзия помогает хранить память, воспитывать сострадание и беречь мирную жизнь.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2026-05-19T04:13:28Z</dcterms:created>
  <dcterms:modified xsi:type="dcterms:W3CDTF">2026-05-19T04:13:28Z</dcterms:modified>
</cp:coreProperties>
</file>