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системы органов обеспечивают жизнь и адаптацию млекопитающих в природе.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обзор систем органов млекопитающих
</a:t>
            </a:r>
            <a:endParaRPr lang="en-US" sz="325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появились около 200 млн лет назад, развив теплокровность и сложные органы. Сегодня их более 5500 видов, живущих в разных климатах и условиях.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и адаптация млекопитающих
</a:t>
            </a:r>
            <a:endParaRPr lang="en-US" sz="3144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система включает носовую полость, глотку, гортань, трахею, бронхи и лёгкие с многочисленными альвеолами для эффективного газообмена.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обеспечивают большую поверхность для поступления кислорода и удаления углекислого газа благодаря альвеолам, что важно для высоких потребностей организма.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Диафрагма и подвижность грудной клетки способствуют активному дыханию, регулируя объём вдыхаемого воздуха и поддерживая обмен газов.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система: структурные особенности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376988"/>
            <a:ext cx="2632800" cy="1794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5600" y="2907338"/>
            <a:ext cx="2632800" cy="1794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500" y="2109738"/>
            <a:ext cx="2632800" cy="17946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55908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система: строение сердца и сосудов
</a:t>
            </a:r>
            <a:endParaRPr lang="en-US" sz="1934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1389400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Четырёхкамерное сердце млекопитающих
</a:t>
            </a:r>
            <a:pPr algn="l" indent="0" marL="0">
              <a:lnSpc>
                <a:spcPct val="115000"/>
              </a:lnSpc>
              <a:buNone/>
            </a:pPr>
            <a:r>
              <a:rPr lang="en-US" sz="3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делится на два предсердия и два желудочка. Такая структура обеспечивает полное разделение венозной и артериальной крови, что повышает эффективность кислородного обмена.
</a:t>
            </a:r>
            <a:endParaRPr lang="en-US" sz="1085" dirty="0"/>
          </a:p>
        </p:txBody>
      </p:sp>
      <p:sp>
        <p:nvSpPr>
          <p:cNvPr id="9" name="Text 3"/>
          <p:cNvSpPr txBox="1"/>
          <p:nvPr/>
        </p:nvSpPr>
        <p:spPr>
          <a:xfrm>
            <a:off x="3255600" y="192856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Замкнутая система кровообращения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Кровеносные сосуды образуют замкнутый круг, по которому кровь движется по артериям от сердца и по венам возвращается назад, поддерживая стабильное кровоснабжение органов.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199500" y="114861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капилляров в обмене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Капилляры — самые мелкие сосуды, где происходит обмен кислорода, питательных веществ и продуктов обмена между кровью и тканями всего организма.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тело требует повышенного давления для транспортировки крови по всему организму.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увеличением массы тела артериальное давление растёт, обеспечивая эффективный кровоток.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исследования, 2023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давления крови у разных млекопитающих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543243"/>
            <a:ext cx="2623500" cy="20931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1300" y="2543243"/>
            <a:ext cx="2623500" cy="209316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91800" y="2543243"/>
            <a:ext cx="2623500" cy="209316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7650" y="803000"/>
            <a:ext cx="85368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система: основные органы и функции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297650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пищеварительного тракта
</a:t>
            </a:r>
            <a:pPr algn="l" indent="0" marL="0">
              <a:lnSpc>
                <a:spcPct val="130039"/>
              </a:lnSpc>
              <a:buNone/>
            </a:pPr>
            <a:r>
              <a:rPr lang="en-US" sz="1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состоит из рта, глотки, пищевода, желудка, кишечника, печени и поджелудочной железы, обеспечивая полный процесс переваривания и усвоения пищи.
</a:t>
            </a:r>
            <a:endParaRPr lang="en-US" sz="1178" dirty="0"/>
          </a:p>
        </p:txBody>
      </p:sp>
      <p:sp>
        <p:nvSpPr>
          <p:cNvPr id="12" name="Text 3"/>
          <p:cNvSpPr txBox="1"/>
          <p:nvPr/>
        </p:nvSpPr>
        <p:spPr>
          <a:xfrm>
            <a:off x="3144275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желудках млекопитающих
</a:t>
            </a:r>
            <a:pPr algn="l" indent="0" marL="0">
              <a:lnSpc>
                <a:spcPct val="130039"/>
              </a:lnSpc>
              <a:buNone/>
            </a:pPr>
            <a:r>
              <a:rPr lang="en-US" sz="1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жвачных желудок четырёхкамерный для ферментации растительной пищи, у хищников желудок однокамерный, приспособленный к быстрому перевариванию мяса.
</a:t>
            </a:r>
            <a:endParaRPr lang="en-US" sz="1174" dirty="0"/>
          </a:p>
        </p:txBody>
      </p:sp>
      <p:sp>
        <p:nvSpPr>
          <p:cNvPr id="13" name="Text 4"/>
          <p:cNvSpPr txBox="1"/>
          <p:nvPr/>
        </p:nvSpPr>
        <p:spPr>
          <a:xfrm>
            <a:off x="5988288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пищеварения во рту
</a:t>
            </a:r>
            <a:pPr algn="l" indent="0" marL="0">
              <a:lnSpc>
                <a:spcPct val="130039"/>
              </a:lnSpc>
              <a:buNone/>
            </a:pPr>
            <a:r>
              <a:rPr lang="en-US" sz="1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Пережёвывание и смешивание пищи со слюной запускает химический процесс, облегчая дальнейшее переваривание и подготовку к всасыванию питательных веществ.
</a:t>
            </a:r>
            <a:endParaRPr lang="en-US" sz="117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2314495"/>
            <a:ext cx="3962400" cy="1062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желудка и кишечника отражают тип питания и скорость пищеварения у млекопитающих.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адаптирована к диете, обеспечивая эффективное усвоение нужных питательных веществ.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Зоологические исследования, 2022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пищеварительной системы травоядных и хищников
</a:t>
            </a:r>
            <a:endParaRPr lang="en-US" sz="202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6887" y="1642900"/>
            <a:ext cx="169838" cy="19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9452" y="1642900"/>
            <a:ext cx="133444" cy="19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887" y="3328333"/>
            <a:ext cx="169838" cy="19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6974" y="3338023"/>
            <a:ext cx="218400" cy="17472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4018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Выделительная система: основные элементы и функции
</a:t>
            </a:r>
            <a:endParaRPr lang="en-US" sz="2177" dirty="0"/>
          </a:p>
        </p:txBody>
      </p:sp>
      <p:sp>
        <p:nvSpPr>
          <p:cNvPr id="8" name="Text 1"/>
          <p:cNvSpPr txBox="1"/>
          <p:nvPr/>
        </p:nvSpPr>
        <p:spPr>
          <a:xfrm>
            <a:off x="687825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Фильтруют кровь, образуя мочу и регулируя концентрацию солей и воды для поддержания стабильного внутреннего баланса организма.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152193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Мочеточники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Тонкие трубки, по которым моча от почек направляется в мочевой пузырь для временного хранения перед выведением.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7825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Мочевой пузырь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Резервуар для сбора и накопления мочи, позволяющий контролировать момент её вывода из организма.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52193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Мочеиспускательный канал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Выводит мочу наружу, завершая процесс выделения продуктов обмена и излишков жидкости из организма.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900" y="2346660"/>
            <a:ext cx="4071600" cy="23061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4575" y="2919885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Периферическая нервная система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Нервы и ганглии связывают органы чувств и мышцы с мозгом, обеспечивая передачу сигналов и осуществление ответных реакций организма.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514575" y="1066463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нервная система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Головной и спинной мозг управляют анализом информации, координацией движений и жизненно важными функциями, обеспечивая связь с внешним миром.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41800" y="800025"/>
            <a:ext cx="35904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система: центральная и периферическая части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нейронов напрямую влияет на способности к обучению и сложность поведения у разных видов.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количество нейронов свидетельствует о высоком уровне интеллекта и развитых когнитивных функциях.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Неврологические исследования, 2023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нейронов мозга у разных млекопитающих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568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млекопитающих состоит из различных костей, включая трубчатые для поддержки конечностей, плоские для защиты черепа и органов, а также короткие кости, обеспечивающие подвижность суставов.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568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Позвоночник разделён на пять отделов: шейный, грудной, поясничный, крестцовый и хвостовой. Каждый отдел выполняет свою функцию и обеспечивает гибкость и устойчивость тела.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0653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Трубчатые кости образуют основные опорные элементы конечностей, покрыты прочной кортикальной тканью, внутри содержат костный мозг, участвующий в кроветворении.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0653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выполняет ключевые функции опоры для мышц, защиту внутренних органов и облегчающую движение структуру, что важно для активности и выживания млекопитающих.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97650" y="803000"/>
            <a:ext cx="2581500" cy="3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Костная система: строение и типы костей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750" y="2955759"/>
            <a:ext cx="8568600" cy="18743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4500" y="1634527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мышц и их расположение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млекопитающих выделяют скелетные мышцы, которые соединены с костями и обеспечивают произвольные движения. Гладкие мышцы находятся в стенках внутренних органов и работают непроизвольно.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215025" y="883891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мышц в жизнедеятельности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Сердечная мышца формирует миокард, обеспечивающий непрерывное сокращение сердца. Мышечная система связана с поддержанием выносливости и быстротой реакции, необходимой для охоты или побега.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97650" y="803000"/>
            <a:ext cx="40179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Мышечная система: функции и виды мышц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468075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млекопитающих состоит из эпидермиса и дермы, содержит потовые и сальные железы, поддерживающие защитные и терморегуляционные функции организма.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97650" y="803000"/>
            <a:ext cx="81780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Покровные системы: кожа, шерсть и подшерсток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11700" y="2636124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Шерсть служит защитой от внешних воздействий, помогает сохранять тепло и обеспечивает камуфляж в природной среде.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11700" y="3844188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Подшерсток представляет собой густой слой тонких волос, который задерживает тепло, особенно развит у животных, обитающих в холодных климатах.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042856"/>
            <a:ext cx="4094100" cy="14630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5775" y="1788722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показывает способы охлаждения у разных видов, отражающие адаптации к среде обитания.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965775" y="2901425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используют уникальные механизмы терморегуляции, что обеспечивает их выживание в различных климатических условиях.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94000" y="4378850"/>
            <a:ext cx="43779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физиологии млекопитающих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85368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терморегуляции различных млекопитающих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пищеварения у млекопитающих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переваривания и усвоения пищи в организме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35725" y="3138300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чувств, такие как эхолокация у летучих мышей и ночное зрение у кошек, отражают адаптацию к конкретным условиям жизни и питанию.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96325" y="31382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Обоняние у некоторых видов, например у собак, значительно развито и используется для поиска пищи и обозначения территории.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97650" y="1426363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обладают развитым зрением, позволяющим воспринимать цвета и движения для ориентирования в окружающей среде.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81500" y="14263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Слуховая система обеспечивает восприятие широкого диапазона звуков, что важно для коммуникации и обнаружения опасности.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97650" y="803000"/>
            <a:ext cx="8536800" cy="4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чувств: разнообразие и функции
</a:t>
            </a:r>
            <a:endParaRPr lang="en-US" sz="2400" dirty="0"/>
          </a:p>
        </p:txBody>
      </p:sp>
      <p:sp>
        <p:nvSpPr>
          <p:cNvPr id="10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376988"/>
            <a:ext cx="2632800" cy="1794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5600" y="2907338"/>
            <a:ext cx="2632800" cy="1794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500" y="2109738"/>
            <a:ext cx="2632800" cy="17946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55908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жизненный цикл млекопитающих
</a:t>
            </a:r>
            <a:endParaRPr lang="en-US" sz="1934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1389400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Живорождение и развитие плода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млекопитающих рождают живых детёнышей, развивающихся в матке матери. Длительность беременности варьируется от нескольких недель у мелких видов до почти года у крупных животных.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55600" y="192856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продолжительности беременности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3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у мышей срок беременности составляет около 19 дней, а у лошадей — почти 11 месяцев. Это напрямую связано с размерами и жизненными особенностями конкретного вида.
</a:t>
            </a:r>
            <a:endParaRPr lang="en-US" sz="1085" dirty="0"/>
          </a:p>
        </p:txBody>
      </p:sp>
      <p:sp>
        <p:nvSpPr>
          <p:cNvPr id="10" name="Text 4"/>
          <p:cNvSpPr txBox="1"/>
          <p:nvPr/>
        </p:nvSpPr>
        <p:spPr>
          <a:xfrm>
            <a:off x="6199500" y="114861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потомстве и лактация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выделяются длительным уходом за потомством, включая кормление молоком, что обеспечивает выживание и правильное развитие новорождённых животных.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080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Лимфоидные органы, такие как лимфатические узлы и селезёнка, играют ключевую роль в формировании иммунитета и защите организма от инфекций.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иммунной системы, включая лейкоциты и лимфоциты, выявляют и уничтожают чужеродные агенты, предотвращая распространение болезней.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Иммунитет делится на врождённый, обеспечивающий быструю защиту, и приобретённый, формирующийся после контакта с патогенами.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2563800" cy="108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Иммунная система: защита организма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568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обладают мощным скелетом и острыми зубами, которые позволяют эффективно охотиться и удерживать добычу.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568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Травоядные млекопитающие имеют длинный кишечник и специализированные зубы для переработки растительной пищи и эффективного усвоения питательных веществ.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0653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млекопитающие характеризуются наличием жировой прослойки и обтекаемой формой тела, что облегчает движение в воде и сохраняет тепло.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0653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строении систем органов отражают адаптации к специфическим условиям обитания и образу жизни каждого вида.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97650" y="803000"/>
            <a:ext cx="2581500" cy="3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различия систем органов между видами млекопитающих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и разнообразные системы органов млекопитающих обеспечивают их жизнеспособность и успешную адаптацию в различных средах, что делает их важными компонентами экосистем и объектами охраны.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систем органов млекопитающих в природе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2026-05-08T23:17:20Z</dcterms:created>
  <dcterms:modified xsi:type="dcterms:W3CDTF">2026-05-08T23:17:20Z</dcterms:modified>
</cp:coreProperties>
</file>