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существа, живущие в воде, почве и организмах, — простейшие.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Простейшие — важные одноклеточные организмы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простейших и их изучение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Антони ван Левенгук открыл простейших с помощью микроскопа. Позже их изучали, выявляя разнообразие видов и роль в природе, медицине и экологии.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простейших: основные группы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передвигаются с помощью ложноножек и отличаются изменчивой формой тела и фагоцитозом для питания.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используют реснички для быстрого перемещения и захвата пищи, обладают сложным строением с двумя ядрами.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перемещаются при помощи жгутиков, некоторые способны к фотосинтезу, комбинируя растительные и животные свойства.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не имеют органов движения, являются паразитами, вызывая серьёзные заболевания у разных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простейших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клетки простейшего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содержит ядро, где хранится наследственная информация. Цитоплазма содержит органеллы, отвечающие за пищеварение и регуляцию водного баланса благодаря сократительным вакуолям.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движения и защита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реснички обеспечивают передвижение у некоторых простейших. Клеточная мембрана образует оболочку, а у некоторых видов есть плотная пелликула для защиты от внешних воздействий.
</a:t>
            </a:r>
            <a:endParaRPr lang="en-US" sz="13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передвигается и захватывает пищу с помощью ложноножек — выростов цитоплазмы, позволяющих изменять форму тела.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обыкновенная: особенности строения и питания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состоит из бактерий, водорослей и органических частиц через процесс фагоцитоза — обволакивание и поглощение пищи.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одно ядро и сократительную вакуоль, которая удаляет излишки воды. Живёт в пресных водоёмах и влажной почве.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варьируются от 0,02 мм до 0,5 мм, что выделяет амёбу как одну из крупнейших среди простейших.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Натурные исследования биологов,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сравнение размеров разных простейших
</a:t>
            </a:r>
            <a:endParaRPr lang="en-US" sz="2201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мелкие простейшие видны только под микроскопом, а амёба относительно крупна для одноклеточных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Инфузория-туфелька: строение и функции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и движение инфузории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покрывают тело инфузории, обеспечивая быстрое движение и эффективный захват пищи в окружающей воде.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ядро и пищеварение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имеют макронуклеус для управления клеточными процессами и микронуклеус для генетического обмена. Пищеварение проходит через клеточный рот и пищеварительные вакуоли.
</a:t>
            </a:r>
            <a:endParaRPr lang="en-US" sz="14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движутся за счёт жгутиков, способных к быстрому манёвру в воде и захвату пищи.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Жгутиконосцы: эвглена зелёная и другие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сочетает фотосинтез с поглощением органики, переключаясь между автотрофным и гетеротрофным режимом питания.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в пресных водоёмах, формируя зелёные пленки, что отражает её роль в экосистемах и фотосинтезе.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828165"/>
            <a:ext cx="4821300" cy="1928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среды обитания, способов движения и питания основных представителей простейших.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простейших разнообразные адаптации к среде, способам передвижения и типам питания, обеспечивающие их выживание.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представителей простейших
</a:t>
            </a:r>
            <a:endParaRPr lang="en-US" sz="2554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простейших размножается путём митотического деления клетки, что обеспечивает быстрое увеличение численности.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простейших: бесполое и половое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инфузорий наблюдается процесс конъюгации: временное объединение клеток для обмена генетической информацией.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генетическому разнообразию потомства, повышая адаптивные способности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стадии заражения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Спорозоиты малярийного плазмодия попадают в кровь человека при укусе заражённого комара рода Anopheles. Затем они проникают в клетки печени, где начинают активное размножение, подготавливаясь к следующему этапу.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малярийного плазмодия: этапы развития
</a:t>
            </a:r>
            <a:endParaRPr lang="en-US" sz="2327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передача паразита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паразиты попадают в эритроциты, вызывая симптомы малярии — жар, озноб и слабость. В крови формируются гаметоциты, которые при последующем укусе комара передаются насекомому, продолжая жизненный цикл.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ускоряют разложение органических веществ, обеспечивая переработку растительных и животных остатков в экосистемах водоёмов и почвы.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простейших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важным звеном пищевых цепей, являясь пищей для мелких животных и поддерживая равновесие численности бактерий и других микроорганизмов.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Простейшие, входящие в планктон, участвуют в производстве кислорода и способствуют самоочищению воды, поддерживая экологическую стабильность водных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простейшие: болезни человека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дизентерии — возбудитель амёбиаза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Вызывает воспаление кишечника с симптомами поноса и болей в животе. Инвазия происходит через заражённую воду и пищу. Лечение требует медицинского наблюдения и специфических препаратов.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— источник малярии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Вызывает опасное заболевание с резкими приступами жара и слабостью. Паразит циклично поражает клетки крови, что требует комплексной терапии для успешного излечения.
</a:t>
            </a:r>
            <a:endParaRPr lang="en-US" sz="1147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Трипаносома — причина сонной болезни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переносится цеце и вызывает лихорадку, сонливость и нарушения нервной системы. Без своевременного лечения болезнь может привести к серьёзным осложнениям и смерти.
</a:t>
            </a:r>
            <a:endParaRPr lang="en-US" sz="11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заболеваемость паразитарными простейшими связана с тёплым климатом и недостаточной санитарией в наиболее поражённых регионах.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Карта: география распространения паразитарных простейших
</a:t>
            </a:r>
            <a:endParaRPr lang="en-US" sz="185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остается главным очагом малярии, что требует продолжительных усилий в профилактике и контроле. Климат и условия жизни влияют на распространение болезни.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заражения малярией от комара к человеку
</a:t>
            </a:r>
            <a:endParaRPr lang="en-US" sz="2625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малярийного плазмодия и пути передачи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заболеваний, вызываемых простейшими
</a:t>
            </a:r>
            <a:endParaRPr lang="en-US" sz="2423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кипячение и фильтрация воды позволяют исключить источник заражения простейшими, снижая риск инфекций через питьё и пищу.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Гигиенические меры, включающие тщательное мытьё рук и обработку продуктов, предотвращают попадание патогенов в организм.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москитных сеток и инсектицидов эффективно борется с переносчиками простейших, уменьшая заражения малярией и другими болезнями.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выявление и лечение больных, а также санитарное образование повышают общий уровень здоровья в зонах риска.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в науке: применение и эксперименты
</a:t>
            </a:r>
            <a:endParaRPr lang="en-US" sz="2707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сточных вод с использованием инфузорий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активно перерабатывают органические загрязнения, улучшая качество воды. Это экологически безопасный метод очистки, применяемый на очистных сооружениях разных городов.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как прототипы микророботов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движения жгутиконосцев вдохновляют разработчиков микророботов. Изучение их механизмов помогает создавать эффективные устройства для медицинских и технических задач.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движения амёб в лабораториях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служат моделью для изучения клеточной подвижности и реакции на внешние раздражители. Их простота позволяет наблюдать основные жизненные процессы в реальном времени.
</a:t>
            </a:r>
            <a:endParaRPr lang="en-US" sz="10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способны образовывать цисты, которые помогают им выживать в неблагоприятных условиях, таких как высыхание или низкие температуры.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факты о простейших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адаптивно меняет тип питания: в присутствии света она фотосинтезирует, а в тёмном месте переходит на поглощение органики.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Трипаносомы умеют менять свои поверхностные белки, чтобы избегать иммунного ответа хозяина и сохранять жизнеспособность длительное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молекулярной биологии расширяют возможности открытия новых видов простейших и понимания их роли в природе.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 и значение простейших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применяются как биоиндикаторы, помогающие оценить экологическое состояние водных и наземных экосистем.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генетики и поведения простейших открывает перспективы для биотехнологий и медицины, включая разработку новых лекарств и биосенсоров.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ключевые участники экосистем и здоровья человека. Их исследование расширяет знания в биологии и медицине, способствуя прогрессу науки и охране природы.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выводы: роль простейших в природе и жизни человека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2026-05-08T08:44:18Z</dcterms:created>
  <dcterms:modified xsi:type="dcterms:W3CDTF">2026-05-08T08:44:18Z</dcterms:modified>
</cp:coreProperties>
</file>