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 рак: весёлая сказка о хитрости и смекалке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беге, обмане и неожиданной победе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живут народные сказки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сказки веками передавались устно. В них обычно немного героев, ясный сюжет и запоминающийся конец. В сказке про лису и рака животные спорят, соревнуются и ведут себя почти как люди.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40" y="2416036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434" y="2416036"/>
            <a:ext cx="268200" cy="26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сказке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1394672" y="246750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сказке выглядит ловкой и уверенной в себе. Она привыкла рассчитывать на скорость, любит хитрить и сначала не сомневается, что легко победит.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838666" y="246750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кажется медлительным, но он наблюдательный и спокойный. Он не спорит громко, внимательно слушает лису и находит способ выиграть, несмотря на свою медлительность.
</a:t>
            </a:r>
            <a:endParaRPr lang="en-US" sz="8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соревнование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зовёт на бег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предлагает раку состязаться в беге. Она говорит уверенно и почти не сомневается, что обгонит соперника без особого труда.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принимает вызов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спокойно соглашается. Он не показывает страха и не вступает в спор, а просто принимает предложение и готовится к состязанию.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гонки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выходят на дорогу, и соревнование начинается. Лиса уже торопится вперёд, а рак остаётся внимательным и не спешит делать лишних движений.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Хитрый план лисы и находчивость рака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предлагает раку держаться за её хвост, будто так он не отстанет. На самом деле она уверена, что сумеет легко перехитрить соперника и прийти первой.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не спорит и соглашается, но готовит свой ответ. Он использует момент так, что лиса не замечает подвоха и сама помогает его победе.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сказка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последовательность событий в народной сказке о лисе и раке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лиса проиграла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слишком поверила в свою скорость и заранее решила, что победа уже у неё в руках. Из-за этого она перестала внимательно следить за соперником.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недооценила рака и не заметила его наблюдательность. В сказке это особенно важно: тот, кто кажется слабее, может оказаться умнее.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Хвастовство мешает видеть главное. Когда герой слишком уверен в себе, он легко пропускает то, что может изменить исход соревнования.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рак оказался умным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не торопится и не шумит попусту. Он спокойно думает, слушает лису и выбирает нужный момент, поэтому его действия оказываются точными и успешными.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победа показывает, что медленный герой тоже может быть сильным в уме. В сказке важны терпение, внимательность и умение не поддаваться на чужую самоуверенность.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развязка удивляет: быстрая лиса проигрывает медленному раку.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сказка «Лиса и рак»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финал делает сказку особенно смешной и запоминающейся.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хвастаться заранее. Самоуверенность мешает заметить важные детали и может привести к поражению даже тогда, когда победа кажется лёгкой.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смеяться над тем, кто выглядит слабее. Внимательный герой может оказаться умнее и найти выход там, где его никто не ждёт.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уважать чужие способности. Ум, наблюдательность и смекалка нередко оказываются важнее скорости и громких слов.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терпению. Иногда выигрывает не тот, кто спешит, а тот, кто спокойно думает и выбирает верный момент.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русских сказках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Лиса-обманщица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лиса часто появляется как героиня, которая любит хитрить и искать выгоду. Она говорит ласково, улыбается не зря и умеет придумать ловкий обман. Поэтому читатель сразу ждёт от неё неожиданный и смешной поворот.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на лесной тропинке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легко представить в рыжей шубке среди деревьев, когда она быстро шагает по тропе и будто что-то замышляет. Такой образ помогает увидеть характер без длинных объяснений. В сказке «Лиса и рак» это особенно заметно по её уверенности.
</a:t>
            </a:r>
            <a:endParaRPr lang="en-US" sz="1071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985" y="1986438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8963" y="1986438"/>
            <a:ext cx="293400" cy="391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как необычный герой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1915131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выдержка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не спешит и не паникует. Он внимательно слушает, спокойно принимает вызов и не теряет самообладания даже тогда, когда лиса уверена в своём превосходстве.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0892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ход в нужный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рак кажется слабее и медленнее, он побеждает благодаря находчивости. Его успех показывает детям, что смекалка и точный момент иногда важнее силы и скорости.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есть у героев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поступков лисы и рака в сказке показывает, как разные качества влияют на результат состязания.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написана короткими и понятными фразами, поэтому её легко читать вслух. Даже младшие школьники быстро понимают, что происходит, и без труда следят за сюжетом.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героев и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всего два главных персонажа и одно состязание. Благодаря этому внимание не рассеивается, а последовательность действий запоминается почти сразу.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пересказа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и ясные поступки помогают пересказывать сказку своими словами. Ученикам легко вспомнить, кто что сделал и почему финал получился таким неожиданным.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сказке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несётся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лиса может быть показана в момент быстрого бега по лесной дорожке. Её взгляд уверенный, хвост поднят, а вокруг мелькают деревья и травы. Такая сцена передаёт азарт состязания и её самоуверенность.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держится за хвост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Рака удобно изобразить маленьким, но сосредоточенным: он крепко держится за хвост лисы и спокойно ждёт нужного мгновения. На фоне может быть яркий лес, чтобы вся сцена выглядела весело и по-сказочному.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сказку школьнику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замечать характер героя по его поступкам. Лиса показывает себя через хвастовство, а рак — через спокойствие и умение ждать подходящий момент.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понять, что внешний вид и скорость не всегда решают всё. Тот, кто кажется слабее, может оказаться внимательным, догадливым и очень находчивым.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воспитывает уважение к другим. Она напоминает, что смеяться над соперником и недооценивать его нельзя, потому что результат может удивить любого.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сказки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поступков героев и финал состязания помогают понять, какой совет даёт сказка детям.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нравится детям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7175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животные, соревнование и смешной обман, поэтому сюжет сразу привлекает внимание. Дети легко переживают за героев и ждут, чем закончится их бег.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00730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короткая и очень понятная, поэтому её удобно пересказывать по памяти. Неожиданный финал вызывает улыбку, потому что сильная и быстрая лиса проигрывает медленному раку.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сказочные истории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сказках маленький герой побеждает не силой, а умом. Такой сюжет напоминает детям, что сообразительность может оказаться важнее внешнего превосходства.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истории часто рассказывают о зайце, мышонке или другом маленьком звере. Они тоже выглядят слабее соперника, но находят неожиданный выход из трудной ситуации.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сказки особенно любимы народом, потому что в них доброе и умное поведение помогает победить самоуверенность. Это делает финал радостным и поучительным.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сказки «Лиса и рак»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сказка напоминает, что победа не всегда достаётся самому быстрому. Ум, терпение и внимательность помогают не хуже силы, а хвастовство часто приводит к поражению.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2026-05-23T23:25:15Z</dcterms:created>
  <dcterms:modified xsi:type="dcterms:W3CDTF">2026-05-23T23:25:15Z</dcterms:modified>
</cp:coreProperties>
</file>