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бывает кусачей: тема урока ОБЗР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рядом с собакой и избежать укуса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встречаются каждый день во дворе, на улице и по дороге в школу. Даже домашнее животное может укусить, если его испугать или потревожить. Простые правила помогают сохранить спокойствие и безопасность.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общения с собаками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собака защищается, когда ей страшно, больно или кажется, что человек слишком близко подошёл к её территории, еде, игрушке или щенкам.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собака может укусить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движения, бег, крики и попытка отнять кость или миску могут вызвать у животного оборонительную реакцию даже без явной агрессии.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есть и со знакомой собакой: если она устала, испугана или испытывает дискомфорт, её поведение может стать неожиданно резким.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Настороженная собака часто замирает, отступает, прижимает уши, напрягает тело, рычит или показывает зубы. Эти сигналы говорят, что ей нужно пространство и спокойствие.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 поведению понять, что собака напряжена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состояние собаки также указывают хвост и поза: хвост может быть поднят, опущен или поджат, а взгляд — пристальным и напряжённым. В такой ситуации лучше не приближаться.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одно и то же поведение может быть опасным или безопасным.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защитные действия — дистанция, спокойствие и отсутствие резких движений. Именно они снижают риск укуса в любой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при встрече с собаками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безопасные действия рядом с собакой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встрече с собакой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безопасных действий и запретов при встрече с собакой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привычные маршруты — это путь из дома в школу, прогулки во дворе и рядом с подъездом.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встреч происходит там, где дети бывают ежедневно, поэтому правила нужны не только на прогулке, но и возле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 безопасного поведения с животными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можно встретить собаку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74081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78883"/>
            <a:ext cx="213008" cy="17040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собственной собакой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должна быть на поводке и в ошейнике или шлейке, чтобы хозяин мог удерживать её и спокойно управлять её движением рядом с людьми.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Адресник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ошейнике нужен адресник с контактами хозяина. Это помогает быстро найти владельца, если собака потеряется или окажется далеко от дома.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по графику защищают здоровье самой собаки и снижают риск опасных болезней для людей, которые могут контактировать с животным.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во время еды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мешать собаке, когда она ест или отдыхает. В эти моменты ей особенно важно чувствовать безопасность, иначе она может резко защититься.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Ребёнка нельзя оставлять с собакой без присмотра взрослых. Даже доброжелательное животное может испугаться, устать или неверно понять игру.
</a:t>
            </a:r>
            <a:endParaRPr lang="en-US" sz="1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Погони, борьба и резкие хватания быстро возбуждают собаку. Она начинает воспринимать игру как угрозу и может перейти к защитной реакции вместо спокойного контакта.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играть с собакой грубо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Крики и махание руками пугают животное и делают его поведение непредсказуемым. Собака может отступить, зарычать или резко дёрнуться, защищая себя.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удержать собаку силой или отнять предмет только усиливает напряжение. Животное чувствует вторжение в своё пространство и реагирует ещё резче.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даже небольшой укус опасен: он болезнен, оставляет рану и надолго вызывает страх. Поэтому грубые игры с собакой недопустимы.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укуса важно не откладывать помощь, даже если рана кажется небольшой и не очень болезненной.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 опасен не только травмой, но и возможным заражением. Быстрая обработка и обращение к врачу уменьшают риск осложнений.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первой помощи и возможных последствий укуса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укус собаки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рану промывают чистой водой с мылом, чтобы убрать грязь и слюну животного. Затем место укуса обрабатывают антисептиком и закрывают чистой повязкой или бинтом.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после укуса или царапины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нужно сразу сообщить взрослому и не скрывать даже маленькую царапину. Если боль усиливается, появляется кровь или припухлость, требуется медицинская помощь.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после укуса собаки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первой реакции и обращения за медицинской помощью после укуса или царапины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53" y="1124025"/>
            <a:ext cx="5329594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ребёнка делают встречу с собакой опаснее, а какие помогают сохранить спокойствие и безопасную дистанцию.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возрастает, когда ребёнок пугает собаку, вторгается в её пространство или пытается действовать резко.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ОБЗР по теме безопасного поведения рядом с собаками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риск укуса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7465" y="2077821"/>
            <a:ext cx="191272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86609"/>
            <a:ext cx="226148" cy="20102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Бездомные собаки и опасные места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с едой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мусорных площадок собак привлекают остатки пищи. Там животные чаще задерживаются надолго, поэтому к таким местам лучше не подходить одному и не кормить их без взрослых.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Пустыри и заброшенные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территории дают укрытие от ветра и дождя. Если собака чувствует себя хозяином этого места, она может настороженно реагировать на незнакомых людей и детей.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стройке много шума, укрытий и посторонних предметов. Бездомные собаки могут прятаться там и защищать выбранный участок, поэтому входить туда детям нельзя.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взрослый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 дворе или рядом с домом появилась стая, не приближайтесь к ней и не размахивайте руками. Сразу сообщите взрослым, чтобы они оценили ситуацию.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действия, которые собака воспринимает как погоню или угрозу.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поведение ребёнка, тем выше вероятность испуга, защиты и укуса.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безопасного поведения; качественная оценка частоты типичных ошибок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детей рядом с собакой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Хозяева должны выгуливать собаку на поводке, использовать ошейник или шлейку и следить за прививками. Это снижает риск неожиданных ситуаций во дворе и возле подъезда.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взрослые уменьшают опасность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дрессировать питомца, убирать за ним и не отпускать его свободно рядом с детскими площадками. Спокойная и управляемая собака меньше пугает детей и прохожих.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помогают закрытые калитки, хорошее освещение и порядок в местах игр. Если взрослые не оставляют еду и мусор без присмотра, животным меньше незачем собираться рядом.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Незнакомую собаку не гладят, не обнимают и не трогают без разрешения хозяина. Спокойная дистанция показывает животному, что человек не угрожает ему и не вторгается в его пространство.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уважительной дистанции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собака проходит мимо, лучше стоять спокойно, не размахивать руками и не смотреть ей прямо в глаза. Такое поведение помогает избежать лишнего напряжения и неожиданной реакции.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и возле мест кормления собак риск возрастает даже в спокойные сезоны.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нужна не только летом: правила безопасного поведения важны в любое время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 теме безопасного поведения; сезонное распределение для иллюстрации урока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осторожность особенно важна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 собаку, не кричи и не делай резких движений. Спокойный голос и медленные шаги помогают не спровоцировать испуг или защитную реакцию.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безопасности для школьника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 к щенкам, миске, кости и спящей собаке. В этих ситуациях животное особенно чувствительно к чужому приближению и может резко защититься.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убегай от собаки и не играй с ней в догонялки. Бег часто воспринимается как приглашение к погоне, поэтому ситуация становится опаснее.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собака ведёт себя настороженно или пугает тебя, сразу позови взрослого. Помощь рядом с самого начала намного безопаснее, чем попытка справиться самому.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спасает от укуса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кусает не «просто так», а когда пугается, защищает себя или чувствует угрозу. Спокойствие, дистанция и помощь взрослых защищают здоровье и человека, и животного.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2026-05-20T21:28:52Z</dcterms:created>
  <dcterms:modified xsi:type="dcterms:W3CDTF">2026-05-20T21:28:52Z</dcterms:modified>
</cp:coreProperties>
</file>