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человека, который остаётся честным, даже когда мир смеётся.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Шукшинский герой: судьба «чудика»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и литература эпохи перемен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показал человека из народной среды в эпоху, когда литература особенно остро говорила о совести, утрате корней и духовной неустроенности. Его «чудик» стал узнаваемым образом внутренне цельной, но неприспособленной личности.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герой, который живёт не расчётом, а внезапным нравственным импульсом. Его поступки кажутся странными, потому что он не умеет подстраиваться под удобные правила.
</a:t>
            </a:r>
            <a:endParaRPr lang="en-US" sz="1193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нелепость у Шукшина сочетается с добротой, доверчивостью и внутренней свободой. Такой человек болезненно чувствует фальшь и особенно остро переживает несправедливость.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«чудика» соединяются комическое, трогательное и трагическое. Именно поэтому он удобен для анализа: через частный сюжет раскрывается общий конфликт личности и среды.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шукшинский «чудик»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внешняя простота помогает увидеть внутреннюю чистоту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деталь — точный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одежда, неловкая осанка и растерянный взгляд у Шукшина сразу создают образ человека без защитной оболочки. Внешняя неуклюжесть здесь не унижает героя, а подчёркивает его открытость и безусловную искренность.
</a:t>
            </a:r>
            <a:endParaRPr lang="en-US" sz="16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в котором слышна душа
</a:t>
            </a:r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движение, смущённая улыбка или сбивчивая речь показывают не слабость, а внутреннее напряжение человека, который живёт по совести. За бытовой неловкостью проступает готовность доверять миру и отвечать добром.
</a:t>
            </a:r>
            <a:endParaRPr lang="en-US" sz="1582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особенно видна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дорога, окно, пустая комната или скромный интерьер усиливают ощущение одиночества героя. На таком фоне его хрупкость и внутренняя чистота становятся особенно заметными и вызывают сочувствие.
</a:t>
            </a:r>
            <a:endParaRPr lang="en-US" sz="16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конфликтов шукшинского «чудика»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герой страдает не от открытой вражды, а от неверной оценки своего поступка.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непонимание искренности; значит, главная драма у Шукшина связана не с событием, а с реакцией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рассказам В. М. Шукшина для школьного анализа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и деревенская среда
</a:t>
            </a:r>
            <a:endParaRPr lang="en-US" sz="316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каждый заметен сразу, поэтому необычный поступок быстро становится предметом общего обсуждения. Герой сталкивается с оценкой не одного человека, а целого круга знакомых.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насмешка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среда у Шукшина говорит ярко и прямо, но эта прямота легко переходит в грубость. Насмешка разрушает доверие героя и делает его ещё более одиноким.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по происхождению — чужой по духу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может быть воспитан той же средой, что и окружающие, но мыслить и чувствовать иначе. Тогда родной мир перестаёт поддерживать его и начинает давить.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герой попадает в пространство скорости, формальности и безличных правил. Здесь особенно заметно, что его искренность не вписывается в привычную систему поведения.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Бюрократическая логика и холодная вежливость лишают его опоры. Он теряется там, где важнее соблюсти форму, чем услышать живого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городском фоне одиночество «чудика» становится острее: простое человеческое чувство воспринимается как странность. Так Шукшин показывает разрыв между душевной правдой и обезличенным порядком.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и городская среда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судьба «чудика» раскрывается в ключевых рассказах Шукшина
</a:t>
            </a:r>
            <a:endParaRPr lang="en-US" sz="2618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повторяется одна и та же нравственная ситуация в разных сюжетах.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проигрыш героя не отменяет его правоты: у Шукшина важнее нравственный итог, чем бытовой успех.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В. М. Шукшина: «Чудик», «Микроскоп», «Срезал», «Критики»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строит сюжет так, что сначала заметна смешная сторона события. Неловкий жест или неудачная реплика вызывают улыбку, но эта улыбка быстро сменяется более серьёзным чувством.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комическим эпизодом почти всегда стоит одиночество героя. Его уязвимость не выставлена напоказ, а проступает через столкновение с равнодушием или грубостью окружающих.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у Шукшина не отделено от повседневного: именно в обычной ситуации обнаруживается боль человеческого непонимания. Поэтому смешное и обидное звучат одновременно.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не превращает героя в объект насмешки. Напротив, трагикомизм сохраняет сострадание и позволяет увидеть в «чудике» живую, а не условную личность.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Трагикомизм как основа образа
</a:t>
            </a:r>
            <a:endParaRPr lang="en-US" sz="29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акценты в образе «чудика»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в рассказах часто кратковременен: он лишь подводит читателя к более глубокому переживанию.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сочувствие и тревога, поэтому образ «чудика» воспринимается прежде всего как нравственно значимый, а не сатирический.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эмоционального тона прозы В. М. Шукшина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героя раскрывает его характер
</a:t>
            </a:r>
            <a:endParaRPr lang="en-US" sz="232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стихия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Шукшинский герой говорит просто и неровно: повторяет слова, сбивается, перескакивает с мысли на мысль. Такая речь передаёт живую интонацию, а не литературную отточенность.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вместо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восклицания и обрывки реплик показывают, что персонаж реагирует сердцем. В его словах слышны обида, смущение, упрямство и желание быть услышанным.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и устная манера сближают героя с народной речевой традицией. Благодаря этому он выглядит не выдуманным типом, а человеком из реальной жизни, понятным и близким читателю.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шукшинского «чудика» от порыва к одиночеству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повторяющегося конфликта в рассказах Василия Шукшина: искренний импульс сталкивается с чужой нормой и не получает внешнего признания.
</a:t>
            </a:r>
            <a:endParaRPr lang="en-US" sz="8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как воплощение человеческой непохожести
</a:t>
            </a:r>
            <a:endParaRPr lang="en-US" sz="2270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Шукшинский «чудик» всегда чуть не совпадает с привычной нормой: он словно стоит на пороге между домом и чужим миром, между уверенностью и растерянностью, поэтому особенно заметна его уязвимость.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дороги, окна и пустого пространства подчёркивают его внутреннюю свободу и одиночество одновременно. Герой не укладывается в готовые правила, и именно в этом проявляется его человеческая неповторимость.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по совести, а не ради выгоды, поэтому его ошибки воспринимаются как следствие доверчивости, а не злого умысла. В этом чувствуется нравственная чистота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шукшинский «чудик» вызывает сочувствие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не умеет защищаться хитростью или холодным расчётом: он открыт людям, верит в добро и потому особенно болезненно переживает насмешку, грубость и непонимание.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слабость оборачивается достоинством, потому что он сохраняет способность удивляться, сострадать и сопротивляться духовной грубости. Читатель сочувствует не только неудаче, но и живой совести персонажа.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и «нормальный» персонаж: сравнение ценностей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бытовую успешность, а разные способы жить среди людей и отвечать на вызовы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выше ценится духовная правда, а не удобство для окружающих: искренность важнее расчёта, даже если это делает героя уязвимым.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рассказам В. М. Шукшина «Чудик», «Микроскоп», «Срезал», «Критики».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не превращает героя в объект насмешки: за комическими ситуациями он видит живого человека, который ошибается, но искренне стремится к добру и правде.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идеализирует «чудика» и не скрывает его неловкости, однако именно эта незащищённость делает образ особенно убедительным, человечески достоверным и нравственно значительным.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у Шукшина связано не с внешним успехом, а с внутренним ядром личности. Поэтому его герой одновременно смешон, жалок и достоин уважения.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Шукшина
</a:t>
            </a:r>
            <a:endParaRPr lang="en-US" sz="30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шукшинского героя и их смысл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характер героя превращается в художественную идею.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неустроенность у Шукшина не слабость, а признак живой совести; именно она отделяет героя от равнодушной или приспособленческой среды.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В. М. Шукшина о «чудиках» и близких к ним героях.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Шукшина узнаваем и сегодня, потому что давление нормы, требование быть удобным и страх выглядеть «не таким» по-прежнему знакомы многим школьникам и взрослым.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напоминает, что индивидуальность может восприниматься как неудобство, хотя именно она делает человека внутренне свободным и живым, а не безликим.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показывает, как насмешка и равнодушие ранят сильнее прямого конфликта. Поэтому его проза помогает внимательнее относиться к чужой непохожести и уязвимости.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этот образ особенно важен: он учит различать внешнюю успешность и подлинную человеческую ценность, которая не измеряется приспособленностью.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образа «чудика»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Шукшина для анализа образа «чудика»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и «Микроскоп»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рассказы особенно ясно показывают добрый, но неуклюжий порыв героя. В них важны неловкость поступка, непонимание близких и тихая внутренняя правота, не зависящая от признания.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«Срезал» и «Критики»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шукшинский герой сталкивается со спором об авторитете, вкусе и праве судить другого. Конфликт строится на столкновении искренности с самоуверенной, грубой оценкой.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«Сапожки» и «Нечаянно»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особенно заметны домашнее непонимание, ранимость и желание быть принятым без унижения. Повседневная ситуация раскрывает глубокую зависимость человека от чужого отношения.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«Космос, нервная система и шмат сала»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уже соединяет серьёзное и бытовое, а сам рассказ подчёркивает шукшинский интерес к внутреннему достоинству простого человека. Комическое здесь не отменяет нравственной серьёзности.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Чудик у Шукшина: смешной, ранимый, нравственно сильный
</a:t>
            </a:r>
            <a:endParaRPr lang="en-US" sz="2697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шукшинского «чудика» показывает: человек может проигрывать в быту, но оставаться внутренне правым. Именно в этой честности и сочувствии раскрывается гуманизм прозы Шукшина.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2026-05-20T02:59:44Z</dcterms:created>
  <dcterms:modified xsi:type="dcterms:W3CDTF">2026-05-20T02:59:44Z</dcterms:modified>
</cp:coreProperties>
</file>