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празднику у Сабины дома
</a:t>
            </a:r>
            <a:endParaRPr lang="en-US" sz="2745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Сабины превращается в праздник благодаря заботе и порядку.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доме, помощи и праздничном настроении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заранее готовит дом к гостям, чтобы всё выглядело аккуратно и радостно. В истории встречаются простые слова и действия: aufräumen, schmücken, decken, helfen, vorbereiten. Это понятный сюжет из повседневной жизни ребёнка.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Сабина записывает, что нужно убрать игрушки и привести комнату в порядок. Так легче не забыть важные дела и спокойно двигаться по плану.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она отмечает, что нужно накрыть стол, найти салфетки и приготовить угощение. Список помогает сделать всё по очереди, без лишней суеты.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 списке остаётся украшение комнаты. Даже маленькие дела в нём выглядят как шаги к большому празднику.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 Сабины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комнате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 комнаты убирают игрушки, книги и одежду. Пол освобождается, и в комнате сразу становится просторнее, чище и спокойнее.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вещи раскладывают по местам на полках и в шкафу. Когда das Zimmer aufgeräumt, всё выглядит аккуратно, а нужные вещи легко найти.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семьи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Мама, папа и Сабина делят дела между собой. Когда все помогают, подготовка идёт быстрее, а настроение становится дружнее и спокойнее.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быстрее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взрослый моет посуду и проверяет чашки. Чистые тарелки и стаканы нужны заранее, чтобы стол был готов к приходу гостей.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посуда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раскладывает салфетки и вытирает поверхность стола. Даже простая помощь делает общую работу легче и заметно аккуратнее.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столе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делает свою маленькую часть дела, и всё получается вовремя. Так дом постепенно превращается в место, где приятно ждать праздник.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команда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для дома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развешивает гирлянды и ставит цветы на видное место. Комната сразу оживает, потому что простые украшения добавляют цвет и радость.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Ленты, шарики и цветные салфетки делают стол и комнату наряднее. Даже несколько деталей могут превратить обычный день в праздник.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готов для гостей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ставит тарелки, чашки и ложки ровно и аккуратно. Теперь каждому гостю будет удобно сесть и сразу почувствовать себя желанным.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уже стоят напитки, а рядом лежат салфетки. Всё расположено так, чтобы ничего не мешало и было легко взять.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смотрит, хватает ли мест для всех приглашённых. Она хочет, чтобы никто не остался без удобного места за столом.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стол показывает заботу о гостях. Когда все предметы стоят на своих местах, праздник начинается спокойно и красиво.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пахнет свежей выпечкой, и Сабина с интересом смотрит, как подрумянивается пирог. Он нужен к столу для гостей и выглядит очень аппетитно. Такой домашний десерт создаёт тёплое настроение и собирает всех вместе.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 к чаю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печенье удобно разложить по тарелкам рядом с чашками. Его легко взять, когда гости сядут за стол. Простое угощение делает праздник уютным и по-домашнему добрым.
</a:t>
            </a:r>
            <a:endParaRPr lang="en-US" sz="115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Печенье для угощения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 или другие фрукты добавляют столу свежести и цвета. Сабина ставит их аккуратно, чтобы всё выглядело красиво. Такое угощение нравится и детям, и взрослым.
</a:t>
            </a:r>
            <a:endParaRPr lang="en-US" sz="1159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на столе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приготовить дома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комнаты для гостей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Стулья на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Сабина смотрит, достаточно ли стульев для всех гостей. Если места хватает, можно спокойно продолжать подготовку.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Свет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она открывает шторы и проветривает комнату. Внутри становится светлее, а воздух — свежим и приятным.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Чистота и удобство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Сабина проверяет пол и смотрит, удобно ли будет гостям. Чистая и спокойная комната помогает всем чувствовать себя хорошо.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Салфетки, открытка и несколько свечей делают стол особенно тёплым и красивым. Такие мелочи не бросаются в глаза сразу, но именно они создают уютное праздничное настроение.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аккуратно расставлено, комната выглядит мягко и приветливо. Сабина видит, как обычные вещи становятся частью маленького праздника дома.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детали, которые создают уют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заранее кладёт на стол запасные салфетки и чистые стаканы, чтобы потом не бегать по комнате в поисках нужных вещей.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ставит в морозилку лёд для напитков и освобождает место у входа для курток гостей. Так всё будет rechtzeitig и без суеты.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мелочи приготовлены vorher, дома становится тише и спокойнее. Сабина может заняться праздником, а не спешкой, и чувствует себя увереннее.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приготовить заранее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уже нет лишней обуви, и проход свободен для гостей. На вешалке ждут куртки, а рядом стоит аккуратная обувница. В прихожей сразу видно: здесь всё vorbereitet, и гостей действительно ждут.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фуршетный вход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без тесноты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убирает сумки и лишние вещи, чтобы никому не пришлось протискиваться в узкий проход. На полу чисто и светло, а у входа достаточно места, чтобы спокойно снять обувь и улыбнуться хозяйке.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у входа в дом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62" y="395577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Сабина справляется с волнением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немного nervös, потому что хочет успеть всё вовремя. Но она не торопится зря и делает один шаг за другим, как в своём маленьком плане.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Волнуется, но не сдаётся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смотрит в свой Plan и отмечает дела по порядку. Когда всё записано, намного легче не забыть важное и спокойно двигаться к цели.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помогает держаться спокойно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выполненное дело приближает Сабину к слову fertig. И чем больше пунктов уже сделано, тем увереннее она себя чувствует.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всё готово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Сабина убирает комнату, потому что без порядка трудно продолжать. Потом она переходит к украшениям, и дом сразу начинает выглядеть празднично.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приходит очередь еды и стола. Uhr и Zeit помогают не перепутать шаги: zuerst, dann, danach — и всё успевается вовремя.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порядок действий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обычного дома к празднику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911044" y="38938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Уборка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комнате становится чисто и свободно. Без этого трудно начать подготовку к празднику.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298" y="3065113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ленты, шарики и цветы. Дом сразу выглядит веселее и наряднее.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7228" y="2236350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Стол и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Сабина ставит тарелки и готовит еду. На столе уже чувствуется праздничное ожидание.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23260" y="14056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Настроение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готово, в доме становится fröhlich и schön. Теперь праздник как будто уже начался.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сама расставляет тарелки ровно и красиво. Она смотрит, чтобы каждая стояла на своём месте. Так стол выглядит ordentlich, а гости сразу замечают её старание.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тарелки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складывает салфетки и проверяет, хватает ли их для всех. Она делает это aufmerksam, не пропуская ни одной детали. От таких маленьких шагов стол становится уютнее.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Салфетки по порядку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ещё раз смотрит на гирлянды и мелкие детали. Всё ли висит хорошо, не упало ли что-нибудь? Она действует selbst и спокойно, чтобы праздник прошёл красиво.
</a:t>
            </a:r>
            <a:endParaRPr lang="en-US" sz="1198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украшений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Сабина делает сама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ещё раз проходит по комнате и смотрит, всё ли sauber. Такая проверка помогает заметить мелкие вещи до того, как прозвенит звонок в дверь.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проверка перед приходом гостей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она считает угощение и думает, genug ли всего для гостей. Если чего-то не хватает, ещё есть время спокойно это исправить.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проверяет стулья и ставит их ровно на свои места. Так всем будет удобно сидеть, а комната будет выглядеть аккуратно.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Сабина понимает, что всё bereit. Теперь можно открывать дверь и встречать гостей без лишнего волнения.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уют в доме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комнате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подготовленном доме становится тихо и warm. Свет мягко падает на стол, и от этого комната выглядит особенно приятно. Всё вокруг кажется спокойным и дружелюбным.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готово к встрече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стоят угощения, украшения и красивые мелочи. Из-за этого появляется gemütlich настроение, а ожидание гостей становится радостным и лёгким.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о подготовке у Сабины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комнате Ordnung, всё получается быстрее и проще. Сабина видит, что чистое и аккуратное пространство помогает спокойно готовить праздник.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Мама, папа и Сабина делают дело gemeinsam. Когда каждый помогает, даже большие приготовления становятся легче и веселее.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семьи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 и шаги по порядку дают Сабине Mut. Она не путается и успевает всё важное без суеты.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спасает от спешки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небольшие дела тоже важны. Если делать их спокойно и sorgfältig, праздник получается по-настоящему удачным.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ответственность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начинается с подготовки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Сабины дома всё bereit: комната убрана, стол накрыт, украшения на месте, а угощение ждёт гостей. Gemeinsam и с заботой праздник получается особенно тёплым и радостным.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2026-05-25T03:26:00Z</dcterms:created>
  <dcterms:modified xsi:type="dcterms:W3CDTF">2026-05-25T03:26:00Z</dcterms:modified>
</cp:coreProperties>
</file>