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— это всё, что нас окружает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 путешествие по космосу!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просто смотрели на небо и удивлялись звёздам, Луне и Солнцу. Потом появились телескопы, а теперь помогают спутники и космические аппараты. Так мы узнаём всё больше о далёких мирах и задаём новые вопросы.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узнавали о Вселенной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во Вселенную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Вселенной есть звёзды и планеты, которые движутся по своим путям. Земля — одна из таких планет, а Солнце — звезда, которая дарит нам свет и тепло.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кометы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планет, в космосе летают спутники, кометы и астероиды. Они тоже входят в огромный космический мир и помогают учёным лучше понимать, как он устроен.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 и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туманности и галактики — огромные области, где рождаются звёзды и живут миллиарды небесных тел. Это как целые космические города, только без улиц и машин.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космическими объектами есть очень большие пустые пространства. Кажется, что там ничего нет, но именно так Вселенная становится по-настоящему огромной.
</a:t>
            </a:r>
            <a:endParaRPr lang="en-US" sz="1054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маленькая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лишь крошечная часть Вселенной, хотя именно на ней живём мы. Это напоминает, насколько велик и удивителен окружающий нас космос.
</a:t>
            </a:r>
            <a:endParaRPr lang="en-US" sz="10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сами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шарики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— это очень горячие шары из газа. В них идёт мощный внутренний процесс, поэтому они излучают свет и тепло сами по себе.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ближайшая к Земле звезда. Его свет и тепло делают нашу планету тёплой и уютной, а ещё помогают растениям расти.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бывают белыми, жёлтыми, красными и голубыми. Цвет подсказывает, насколько звезда горячая, поэтому не все звёзды одинаковы, хотя на небе они похожи на крошечные точки.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без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сами, а не заимствуют свет у других объектов. Поэтому даже из далёкого космоса они выглядят яркими и настоящими небесными фонариками.
</a:t>
            </a:r>
            <a:endParaRPr lang="en-US" sz="12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вокруг звёзд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не светятся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не умеют светиться сами. Мы видим их потому, что на них падает свет звезды, вокруг которой они вращаются, как послушные космические бегуны.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Солнечной системе восемь планет: Меркурий, Венера, Земля, Марс, Юпитер, Сатурн, Уран и Нептун. Каждая из них имеет свои особенности и свой путь.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особенная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особенно важна для нас, потому что на ней есть вода, воздух и жизнь. Пока это единственная известная планета, где живут люди.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вокруг звезды по своим орбитам. Поэтому они не сталкиваются друг с другом и словно танцуют в космосе свой большой и строгий танец.
</a:t>
            </a:r>
            <a:endParaRPr lang="en-US" sz="13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9416" y="3289668"/>
            <a:ext cx="1176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24728" y="3289668"/>
            <a:ext cx="1008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— наш космический дом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центре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в центре Солнечной системы. Оно удерживает вокруг себя планеты и даёт им свет и тепло, без которых жизнь на Земле была бы невозможна.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планет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Солнца обращаются восемь планет. У каждой свой размер, температура и расстояние до Солнца, поэтому все они разные и очень интересные для изучения.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кометы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Солнечной системе есть астероиды и кометы. Одни состоят в основном из камня и металла, другие — из льда и пыли, поэтому выглядят по-разному.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и орбиты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небесные тела считаются планетами: Плутон теперь относят к карликовым планетам. Все объекты движутся по своим орбитам вокруг Солнца, не мешая друг другу.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планет есть спутники. Они движутся рядом с планетами, как верные космические помощники, и тоже помогают учёным лучше понимать устройство Солнечной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Млечный Путь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космический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находится в галактике Млечный Путь. Это наш огромный космический дом, где рядом с Солнцем существуют миллиарды других звёзд.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имеет форму спирали. Солнце расположено в одном из его рукавов, поэтому наша звёздная окрестность — лишь маленькая часть большой галактики.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газ и пыль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состоит не только из звёзд. В ней есть газ и пыль, из которых со временем могут рождаться новые звёзды и другие небесные объекты.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Млечного Пути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Галактика, похожая на вихрь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галактики закручены, как огромный космический вихрь. Их спиральные рукава тянутся далеко от центра, а в них сияют миллиарды звёзд. С такого расстояния они кажутся настоящими звёздными колесами.
</a:t>
            </a:r>
            <a:endParaRPr lang="en-US" sz="121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Галактика-шар и галактика-облако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галактики, похожие на шарики или вытянутые облака. У них другая форма, но внутри тоже живут звёзды, туманности и много космической пыли. Вселенная любит разнообразие, как хороший художник.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полный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считают, что во Вселенной галактик очень много — миллиарды и даже больше. Каждая из них как отдельный остров в космосе, и вместе они делают Вселенную почти бескрайней.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световой год
</a:t>
            </a:r>
            <a:endParaRPr lang="en-US" sz="2448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расстояние, которое свет проходит за год.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измеряют огромные космические расстояния, потому что километров уже не хватает. До многих звёзд свет идёт очень долго, и Вселенная кажется по-настоящему гигантской.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словарь: определение светового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космос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рассматривать далёкие звёзды и планеты гораздо лучше, чем человеческий глаз. С их помощью учёные видят больше деталей и замечают то, что раньше было скрыто.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улавливают особые сигналы из космоса. Они позволяют получать сведения о далёких объектах, даже если те слишком тусклые для обычного наблюдения.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космические станции работают высоко над Землёй. Они фотографируют космос, измеряют свет и движение объектов и помогают людям узнавать новое каждый день.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уже побывали у Луны, Марса и других планет. Они передают на Землю важные сведения и помогают исследовать места, куда человек пока не может добраться.
</a:t>
            </a:r>
            <a:endParaRPr lang="en-US" sz="12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звёзды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начинаются в огромных облаках газа и пыли. В этих холодных туманностях вещество собирается вместе под действием притяжения, словно невидимый космический повар мешает тесто.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облако сжимается, внутри будущей звезды становится всё горячее. Температура растёт так сильно, что из сжатого шара начинает пробиваться собственный свет.
</a:t>
            </a:r>
            <a:endParaRPr lang="en-US" sz="1378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звезды не похоже на вспышку фейерверка. Это очень медленный процесс, который длится миллионы лет. Поэтому люди не могут увидеть его за одну ночь.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детские сады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туманностях звёзды рождаются особенно активно. Такие области можно назвать космическими яслями: там появляются сразу многие новые светящиеся объекты.
</a:t>
            </a:r>
            <a:endParaRPr lang="en-US" sz="13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звёзды меняются со временем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звезды
</a:t>
            </a:r>
            <a:pPr algn="ctr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облака газа и пыли рождается молодая звезда. Она начинает светить и долго остаётся почти неизменной, пока внутри идёт превращение вещества в энергию.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звезда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звезда живёт обычной жизнью: светит, греет и удерживает вокруг себя планеты. Этот спокойный этап может длиться очень долго.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звезды
</a:t>
            </a:r>
            <a:pPr algn="ctr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запас топлива уменьшается, звезда меняется. Она может раздуваться и становиться красным гигантом, а затем постепенно остывать и уменьшаться.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большие звёзды заканчивают жизнь мощным взрывом сверхновой. После этого могут остаться белый карлик или другие необычные космические объекты.
</a:t>
            </a:r>
            <a:endParaRPr lang="en-US" sz="1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15640"/>
            <a:ext cx="251700" cy="20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 — космические облака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из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 состоят из газа и пыли, разбросанных в космосе. На огромных расстояниях они выглядят лёгкими и воздушными, хотя на самом деле содержат много вещества.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рождения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туманностей вещество собирается плотнее и может начать превращаться в звезду. Поэтому такие облака часто называют колыбелью новых светил.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туманности светятся розовым, синим или зелёным цветом. Их подсвечивают близкие горячие звёзды, и получается удивительная космическая картина.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 похожи на фантастические облака из сказки. Учёные изучают их с интересом, а любители неба просто любуются ими и тихонько ахают.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299 792 км/с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скорость света в вакууме, поэтому даже он не может покинуть чёрную дыру.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силы притяжения чёрная дыра остаётся невидимой напрямую. Учёные узнают о ней по тому, как она двигает соседние звёзды и газ.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 жизнь где-то ещё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без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ещё не нашли жизнь на других планетах. Но отсутствие находки не означает, что поиск бесполезен: Вселенная очень большая, а проверять её нужно внимательно и терпеливо.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Марсу и спутникам Юпитера и Сатурна. Там ищут воду, лёд и условия, в которых могли бы возникнуть простые формы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у других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также наблюдают планеты возле далёких звёзд. Их интересуют размер, температура и состав, потому что именно эти признаки помогают понять, может ли там существовать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время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отправляется в путь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 звезды не появляется у нас мгновенно. Он летит очень быстро, но всё же ему нужно время, чтобы добраться до Земли.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объекты показывают прошлое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удалённую звезду, мы видим её свет такой, какой он был много лет назад. Это почти как заглянуть в космическое прошлое.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раньше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до объекта, тем дольше идёт его свет. Поэтому наблюдения помогают учёным узнавать о событиях, которые произошли очень-очень давно.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космос даёт Земле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передавать телефонные сигналы, интернет и телепередачи. Благодаря им люди могут общаться на больших расстояниях почти без помех.
</a:t>
            </a:r>
            <a:endParaRPr lang="en-US" sz="1318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 лежат в основе навигации. Они помогают находить дорогу в городе, в море и даже в небе, чтобы не заблудиться.
</a:t>
            </a:r>
            <a:endParaRPr lang="en-US" sz="1371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под наблюдением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следят за облаками, штормами и температурой. Это помогает точнее узнавать прогноз погоды и заранее готовиться к опасным явлениям.
</a:t>
            </a:r>
            <a:endParaRPr lang="en-US" sz="1332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другие планеты, учёные лучше понимают нашу Землю. Они сравнивают воздух, воду и климат, чтобы узнать, как беречь родной дом.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Вселенная удивляет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по своим орбитам, а звёзды следуют законам природы. В этом космическом порядке есть что-то очень надёжное и красивое.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неизвестного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знания учёных, во Вселенной остаётся много загадок. Мы ещё не всё понимаем, а значит, у науки впереди много интересной работы.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такой большой, что даже воображению приходится трудиться на полную мощность. От одной этой мысли хочется сильнее смотреть в небо.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космоса будят вопросы и мечты. Поэтому люди любят звёздное небо: оно напоминает, как много ещё предстоит открыть.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301548"/>
            <a:ext cx="138300" cy="110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301548"/>
            <a:ext cx="138300" cy="1106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— это всё, что существует: космос, звёзды, планеты, галактики и пустые пространства между ними. Это слово помогает говорить о мире в самом большом масштабе.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светит сама, потому что внутри неё очень горячо. Солнце — тоже звезда, только ближайшая к нам, поэтому оно кажется особенно ярким и важным.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— это огромное скопление звёзд, газа и пыли. Наша Солнечная система находится в галактике Млечный Путь, где звёзд очень и очень много.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 помогает измерять большие космические расстояния. Это не время, а путь, который свет проходит за один год, и он очень велик.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не светится сама, а движется вокруг звезды. Земля — одна из таких планет, и именно на ней мы живём, учимся и мечтаем.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— огромный и удивительный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поражает размерами, возрастом и своими тайнами. Мы знаем о ней уже многое, но впереди ещё больше открытий, вопросов и захватывающих космических приключений.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2026-05-25T20:04:35Z</dcterms:created>
  <dcterms:modified xsi:type="dcterms:W3CDTF">2026-05-25T20:04:35Z</dcterms:modified>
</cp:coreProperties>
</file>