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в котором раскрывается целый мир несвободы и стойкости.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правда лагерной жизни и смысл человеческого достоинства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в конце 1950-х и стало одним из первых открытых художественных свидетельств о ГУЛАГе в СССР. Его публикация в «Новом мире» сделала лагерную тему предметом общественного разговора.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 фоне «оттепели»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использует разговорную речь и лагерный жаргон не ради эффекта, а чтобы показать среду изнутри, без прикрас, объяснений и романтизации.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документальная точность усиливает художественную силу текста: читатель видит не абстрактный лагерь, а живую систему, в которой проверяется человек.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лагерный опыт автора придаёт повести редкую конкретность: в ней убедительно звучат бытовые детали, лагерные реалии и точные наблюдения за повседневным трудом.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Солженицын: личный опыт как основа художественной правды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 действия повести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тьма и ранний подъём сразу задают тон всему дню. Природные условия становятся частью лагерного наказания и почти не оставляют сил.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и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выстраиваются, пересчитываются и подчиняются командам. С первых минут день оказывается жёстко регламентированным и лишённым личного выбора.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морозе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проходит на стройке, где труд изматывает, а норма почти недостижима. Каждый шаг связан с экономией сил и расчётом.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барак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заключённые снова проходят контроль и возвращаются в переполненное жильё, где отдых лишь кратко восстанавливает силы перед новым таким же днём.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человек в нечеловеческих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показан как крестьянин, фронтовик и заключённый, чья судьба сломана репрессиями, но не сведена к жалобе. Его поведение основано на терпении, опыте и практической смётке.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опора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совершает громких поступков, но сохраняет внутреннюю собранность, уважение к труду и чувство меры. Через него раскрывается достоинство обычного человека, не утратившего себя.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как центральный образ повести
</a:t>
            </a:r>
            <a:endParaRPr lang="en-US" sz="28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заключённых складывается собственная иерархия: бригады, услужливые посредники, отказчики и те, кто пытается выжить за счёт чужой слабости.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опирается не только на открытое насилие, но и на постоянный страх холода, голода, шмона и унижения, постепенно подчиняя человека внешней необходимости.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держится на подчинении норме, пайке и приказу: даже мелкая привилегия здесь становится средством контроля, а любое отклонение грозит наказанием или лишением еды.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система несвободы и иерархии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роль в раскрытии идеи повести
</a:t>
            </a:r>
            <a:endParaRPr lang="en-US" sz="2816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 разные способы поведения в лагере и разные формы внутренней устойчивости.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одинаковых условиях люди выбирают разные стратегии: от взаимопомощи и достоинства до приспособления и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лагерной нормы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морозе превращается в проверку выносливости. Она забирает последние силы, а выполнение нормы требует почти сверхчеловеческого напряжения.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как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 лагере не просто измеряет результат, а подчиняет человека. Она задаёт темп жизни и делает любой промах источником угрозы.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как часть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действует не меньше охраны: он ослабляет тело, замедляет движения и усиливает зависимость заключённых от любых бытовых мелочей.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как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Шухова добросовестная работа становится способом сохранить самоуважение. В этом проявляется его минимальная, но важная внутренняя свобода.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повторяющихся лагерных действиях, где каждый эпизод добавляет напряжение и показывает, как мало пространства остаётся для личного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работу и борьбу за еду: именно они определяют ритм дня и пределы выживания.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Шухова как последовательность испытаний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прожитый день у Солженицына обретает значение целой судьбы: в нём видны и страх потерять пайку, и попытка сохранить достоинство.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5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И. Солженицына «Один день Ивана Денисовича»
</a:t>
            </a:r>
            <a:endParaRPr lang="en-US" sz="1355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способен стать мерой всей лагерной реальности и показать, как голод управляет поведением человека.
</a:t>
            </a:r>
            <a:endParaRPr lang="en-US" sz="3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 у Солженицына — это тесное, холодное и переполненное пространство, где сон на нарах, сырость и нехватка места становятся обычной частью существования.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быт сводится к мелким, но жизненно важным действиям: сохранить ложку, уберечь одежду, спрятать еду и не потерять вещи во время шмона.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 и лагерный быт как пространство выживания
</a:t>
            </a:r>
            <a:endParaRPr lang="en-US" sz="31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лагерь воздействует на человека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репрессивная система постепенно ломает личность через физическое и нравственное давление.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не спорит с людьми и не осуждает их, поэтому его вера выглядит тихой и внутренне собранной, а не показной или фанатичной.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спокойствие подчёркивает, что духовная свобода возможна даже там, где человек лишён свободы внешней: в лагере он сохраняет уважение к другим.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автор показывает, что нравственная цельность не зависит от положения человека и не исчезает под давлением обстоятельств.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Алёшка-Баптист и тема духовной устойчивости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Маркович остаётся человеком культуры: его интересуют кино, разговоры об искусстве и память о прежней свободной жизни, несмотря на лагерную реальность.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пользоваться связями и мелкими привилегиями, поэтому его существование строится на обменах, уступках и постоянном расчёте.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заметен компромисс между сохранением интеллигентской идентичности и необходимостью приспосабливаться к лагерным правилам.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Цезаря показывает, как культура не спасает от унижения полностью, но помогает не утратить связь с внутренним миром.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Маркович и проблема интеллигенции в лагере
</a:t>
            </a:r>
            <a:endParaRPr lang="en-US" sz="3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поведения в лагере раскрывают, как одна и та же среда усиливает либо человеческую солидарность, либо нравственное разрушение.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утверждает: выживает не только сильнейший, но и тот, кто сохраняет совесть, меру и способность не унижать других.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поведения заключённых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точен и предметен: в нём много бытовых деталей, лагерных реалий, разговорных интонаций и конкретных названий вещей и действий.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изложения создаёт эффект документальности, поэтому текст воспринимается как подлинное свидетельство очевидца, а не как отвлечённый рассказ.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одного дня делает повествование предельно сосредоточенным: читатель видит не обзор событий, а плотную цепь жизненно важных эпизодов.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сдержанно и спокойно: Шухов оценивает прожитый день как удачный не потому, что победил лагерь, а потому, что не был окончательно сломлен.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относительно благополучный день становится знаком внутренней стойкости: даже в нечеловеческих условиях человек способен сохранить достоинство и чувство меры.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и образ «хорошо прожитого дня»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впервые для массового советского читателя откровенно показало лагерную реальность через судьбу обычного человека, а не через официальную риторику.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нарушило многолетнее молчание о репрессивной системе и заставило говорить о цене, которую человек платит за физическое выживание.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воздействие повести связано с исторической памятью и точностью изображения, где каждая деталь работает на правду лагерного опыта.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это важный текст о прошлом страны, личной ответственности и пределах внутренней свободы.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стала событием своей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художественные детали повести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детали помогают увидеть, как устроена лагерная повседневность и что в ней имеет не только практический, но и символический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подробности не просто описывают быт, а раскрывают нравственный смысл лагеря: в нём человек постоянно выбирает между унижением и сохранением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 напоминает, что личность проверяется не положением, а выбором. Солженицын показывает цену свободы и силу человеческого достоинства.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повесть важна 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2026-05-23T22:11:10Z</dcterms:created>
  <dcterms:modified xsi:type="dcterms:W3CDTF">2026-05-23T22:11:10Z</dcterms:modified>
</cp:coreProperties>
</file>