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сближения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объекты встречаются быстрее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помогает скорость сближения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встречается в задачах про пешеходов, велосипеды, машины, поезда и лодки. Она помогает понять, кто встретится первым и сколько времени понадобится до встречи.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сближения показывает, на сколько уменьшается расстояние между двумя объектами за единицу времени. Чем выше эта скорость, тем быстрее они оказываются рядом.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скорость сближения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объекты движутся навстречу друг другу, расстояние между ними сокращается особенно быстро. Здесь важно не просто движение, а именно направление движения каждого объекта.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объект догоняет другой, расстояние тоже уменьшается. Но правило уже другое: здесь сравнивают скорости и находят, на сколько быстрый объект сокращает отрыв.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км/ч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так уменьшается расстояние между объектами за каждый час.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условию примера: 5 км/ч + 7 км/ч = 12 км/ч.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скорости складываются, встреча наступает быстрее: один час — и расстояние уже заметно меньше.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65275"/>
            <a:ext cx="322200" cy="32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19476" y="2342426"/>
            <a:ext cx="295050" cy="33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33875" y="3120774"/>
            <a:ext cx="295050" cy="337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догонка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скорости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догонке сначала смотрят, кто движется быстрее. Именно более быстрый объект постепенно сокращает расстояние до более медленного и приближается к нему.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разность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сближения равна разности скоростей. Если один объект идёт быстрее на несколько километров в час, именно столько он и выигрывает за час.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смысл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разность скоростей, тем быстрее догонка. Если разность маленькая, встреча или обгон случатся не скоро — придётся подождать, как в очереди за мороженым.
</a:t>
            </a:r>
            <a:endParaRPr lang="en-US" sz="106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про двух велосипедистов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выехали навстречу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велосипедист едет со скоростью 8 км/ч, второй — 6 км/ч. Они направляются друг к другу по одной дороге, поэтому расстояние между ними уменьшается сразу с двух сторон. На рисунке удобно показать две стрелки навстречу.
</a:t>
            </a:r>
            <a:endParaRPr lang="en-US" sz="1157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становится меньше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час велосипедисты сокращают промежуток между собой на 14 км. Чем ближе они подъезжают, тем короче становится отрезок между ними. Такой рисунок легко помогает увидеть, почему встреча происходит всё раньше.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время встречи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Узнаём 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находим, сколько километров разделяет объекты в начале движения. Без этого числа нельзя понять, когда они встретятся.
</a:t>
            </a:r>
            <a:endParaRPr lang="en-US" sz="1027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Находим скорость сближения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смотрим, как движутся объекты: навстречу или в одном направлении. От этого зависит, складывать скорости или вычитать.
</a:t>
            </a:r>
            <a:endParaRPr lang="en-US" sz="954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Делим расстояние на скорость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считаем время встречи по формуле: расстояние ÷ скорость сближения. Если скорость больше, время получится меньше.
</a:t>
            </a:r>
            <a:endParaRPr lang="en-US" sz="98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сближение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 перепутать направление движения и выбрать верное правило.
</a:t>
            </a:r>
            <a:endParaRPr lang="en-US" sz="91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2750" y="2255825"/>
            <a:ext cx="264300" cy="264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2749" y="2925603"/>
            <a:ext cx="264300" cy="264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2749" y="3610062"/>
            <a:ext cx="264300" cy="2349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единицы должны совпадать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502124" y="21993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величины
</a:t>
            </a:r>
            <a:pPr algn="l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Километры складывают с километрами, а метры — с метрами. Если смешать разные единицы, получится путаница, и ответ уже не будет верным.
</a:t>
            </a:r>
            <a:endParaRPr lang="en-US" sz="923" dirty="0"/>
          </a:p>
        </p:txBody>
      </p:sp>
      <p:sp>
        <p:nvSpPr>
          <p:cNvPr id="11" name="Text 3"/>
          <p:cNvSpPr txBox="1"/>
          <p:nvPr/>
        </p:nvSpPr>
        <p:spPr>
          <a:xfrm>
            <a:off x="1502124" y="28691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тоже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 минуты нужно приводить к одной единице. Иначе формула будет выглядеть правильно, но результат окажется совсем не тем, что нужен в задаче.
</a:t>
            </a:r>
            <a:endParaRPr lang="en-US" sz="887" dirty="0"/>
          </a:p>
        </p:txBody>
      </p:sp>
      <p:sp>
        <p:nvSpPr>
          <p:cNvPr id="12" name="Text 4"/>
          <p:cNvSpPr txBox="1"/>
          <p:nvPr/>
        </p:nvSpPr>
        <p:spPr>
          <a:xfrm>
            <a:off x="1502124" y="35388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перевод, потом счёт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переводят все величины в одинаковые единицы, а уже потом считают. Это простое правило спасает от ошибок даже тогда, когда пример кажется очень лёгким.
</a:t>
            </a:r>
            <a:endParaRPr lang="en-US" sz="84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поезд и пешеход движутся навстречу друг другу, их скорости складываются. Получается 45 км/ч, и расстояние между ними уменьшается очень быстро.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поезд едет сзади и догоняет пешехода, нужно вычесть меньшую скорость из большей. Тогда скорость сближения равна 35 км/ч.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поезд показывает два разных случая. Всё зависит не от числа, а от того, как движутся объекты.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перед решением всегда надо внимательно посмотреть на направление движения. Это маленькая проверка, которая экономит много ошибок.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про поезд и пешехода
</a:t>
            </a:r>
            <a:endParaRPr lang="en-US" sz="224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часа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понадобится на встречу, если расстояние составляет 20 км, а скорость сближения равна 10 км/ч.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условию учебного примера из задания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скорость сближения больше, встреча наступает раньше. При одинаковом расстоянии 20 км быстрее всего сближение происходит при 10 км/ч.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объекты движутся навстречу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Навстречу друг другу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объекта едут или идут навстречу, расстояние между ними уменьшается с обеих сторон сразу. Поэтому их скорости складывают и получают общую скорость сближения.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направлении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объект догоняет другой, оба движутся в одну сторону. Тогда расстояние сокращается только за счёт разницы скоростей: более быстрый догоняет медленного.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 догонке дети складывают скорости, хотя нужно вычитать. Из-за этого ответ получается слишком большим и не подходит к смыслу задачи.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забыть про начальное расстояние между объектами. Без него нельзя найти время встречи, потому что именно оно уменьшается до нуля.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путают часы и минуты: 60 минут и 1 час — это одно и то же, а вот 20 минут уже совсем другой отрезок времени.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проверять, какая скорость больше, а какая меньше. Если при вычитании числа перепутаны местами, получается отрицательный или неверный результат.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таких задачах
</a:t>
            </a:r>
            <a:endParaRPr lang="en-US" sz="22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про две машины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машина А догоняет машину Б, нужно вычесть меньшую скорость из большей. Получается 60 − 40 = 20 км/ч.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машина А и машина Б едут навстречу, их скорости складываются: 60 км/ч и 40 км/ч дают скорость сближения 100 км/ч.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набор чисел даёт два разных ответа. Значит, направление движения в таких задачах всегда очень важно.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полезна
</a:t>
            </a:r>
            <a:endParaRPr lang="en-US" sz="2246" dirty="0"/>
          </a:p>
        </p:txBody>
      </p:sp>
      <p:sp>
        <p:nvSpPr>
          <p:cNvPr id="9" name="Text 2"/>
          <p:cNvSpPr txBox="1"/>
          <p:nvPr/>
        </p:nvSpPr>
        <p:spPr>
          <a:xfrm>
            <a:off x="474025" y="2239062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понять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сближение помогают увидеть, как объекты приближаются друг к другу. Это удобно для пешеходов, машин, поездов и других знакомых примеров.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41037" y="2596237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посчитать встречу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скорость и расстояние, можно определить, через сколько времени произойдёт встреча. Это учит быстро и аккуратно работать с числами.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22513" y="3191538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проверить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приучают сравнивать ответ с условием. Если число выглядит странно, значит, где-то закралась ошибка, и её можно заметить.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можно нарисовать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человечка идут навстречу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дорожке стоят два человечка на расстоянии друг от друга. У каждого есть стрелка движения, направленная к другому. Между ними видно, как отрезок расстояния становится всё короче, будто дорожка сама спешит на встречу.
</a:t>
            </a:r>
            <a:endParaRPr lang="en-US" sz="1011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Расстояние, которое уменьшается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показать одну линию между героями и несколько маленьких отметок, которые исчезают по мере их движения. Так на рисунке легко увидеть главную мысль: чем ближе объекты, тем меньше остаётся расстояние между ними.
</a:t>
            </a:r>
            <a:endParaRPr lang="en-US" sz="101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формул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объекты движутся навстречу, скорость сближения находят сложением: v1 + v2. Оба движения помогают им встретиться быстрее, как будто каждый делает шаг навстречу.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объект догоняет другой, используют вычитание: v1 − v2, где v1 больше. Здесь важна только разница скоростей, потому что оба движутся в одну сторону.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время встречи, нужно расстояние разделить на скорость сближения. Эта формула помогает быстро решить почти любую задачу на встречу объектов.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не слишком ли маленькое или слишком ли большое число получилось. Если ответ выглядит странно, стоит ещё раз проверить вычисления по шагам.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 условие и результат. Чем больше расстояние, тем больше должно быть время, а чем больше скорость, тем время обычно меньше.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единицы измерения: километры, метры, часы и минуты должны совпадать. Иначе даже правильное действие даст неверный ответ, как шутка без конца.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подумай, подходит ли ответ по смыслу. Если объекты должны встретиться скоро, а получилось слишком долго, где-то допущена ошибка.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
</a:t>
            </a:r>
            <a:endParaRPr lang="en-US" sz="22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97495"/>
            <a:ext cx="322200" cy="25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19476" y="2342426"/>
            <a:ext cx="295050" cy="33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54950" y="3120774"/>
            <a:ext cx="252900" cy="337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урока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навстречу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объекта идут или едут друг к другу, их скорости складываются. Расстояние между ними уменьшается с двух сторон одновременно, поэтому встреча наступает быстрее.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Догонка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объект догоняет другой, важна разница скоростей. Более быстрый постепенно сокращает расстояние, а меньшая скорость показывает, как быстро это происходит.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момент встречи, расстояние делят на скорость сближения. Это простое правило помогает решать задачи без путаницы и лишних догадок.
</a:t>
            </a:r>
            <a:endParaRPr lang="en-US" sz="106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 узнал, как объекты встречаются, почему скорости иногда складывают, а иногда вычитают, и как по расстоянию найти время встречи. С такой памяткой задачи уже не пугают.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сближения: теперь это понятно!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2026-05-24T10:41:43Z</dcterms:created>
  <dcterms:modified xsi:type="dcterms:W3CDTF">2026-05-24T10:41:43Z</dcterms:modified>
</cp:coreProperties>
</file>