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9675" y="271314"/>
            <a:ext cx="8603700" cy="4595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3591125"/>
            <a:ext cx="44277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2154203"/>
            <a:ext cx="4427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Энергия, строительство, регуляция: как работают малые молекулы клетки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965700"/>
            <a:ext cx="54894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органические вещества в биосистемах: роль, состав и функции
</a:t>
            </a:r>
            <a:endParaRPr lang="en-US" sz="264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8329" y="142875"/>
            <a:ext cx="4053193" cy="490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1255775"/>
            <a:ext cx="4032000" cy="26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органические вещества: основа обмена веществ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Глюкоза, аминокислоты, липиды и нуклеотиды постоянно поступают в организм, образуются в клетке и сразу включаются в синтез, запасание и энергетические процессы.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3060000"/>
            <a:ext cx="4427700" cy="15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столько ковалентных связей может образовать атом углерода, создавая бесконечное разнообразие молекул.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5220000" y="3060000"/>
            <a:ext cx="3653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свойство делает углерод универсальным «каркасом» для органических веществ клетки.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70050" y="270000"/>
            <a:ext cx="8603700" cy="21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10000" dirty="0"/>
          </a:p>
        </p:txBody>
      </p:sp>
      <p:sp>
        <p:nvSpPr>
          <p:cNvPr id="7" name="Text 3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270050" y="4653075"/>
            <a:ext cx="44277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химии и биологии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0958" y="4175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Глюкоза как универсальное энергетическое вещество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66900" y="2056150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субстрат дыхания
</a:t>
            </a:r>
            <a:pPr algn="l" indent="0" marL="0">
              <a:lnSpc>
                <a:spcPct val="100000"/>
              </a:lnSpc>
              <a:buNone/>
            </a:pPr>
            <a:r>
              <a:rPr lang="en-US" sz="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Глюкоза — один из основных источников энергии для клетки. Она легко вступает в реакции окисления и обеспечивает быстрый выход энергии, необходимой для работы тканей и органов.
</a:t>
            </a:r>
            <a:endParaRPr lang="en-US" sz="1209" dirty="0"/>
          </a:p>
        </p:txBody>
      </p:sp>
      <p:sp>
        <p:nvSpPr>
          <p:cNvPr id="11" name="Text 3"/>
          <p:cNvSpPr txBox="1"/>
          <p:nvPr/>
        </p:nvSpPr>
        <p:spPr>
          <a:xfrm>
            <a:off x="266900" y="2798445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питанием
</a:t>
            </a:r>
            <a:pPr algn="l" indent="0" marL="0">
              <a:lnSpc>
                <a:spcPct val="100000"/>
              </a:lnSpc>
              <a:buNone/>
            </a:pPr>
            <a:r>
              <a:rPr lang="en-US" sz="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растений глюкоза образуется в ходе фотосинтеза, а у животных и человека поступает с пищей. Ее уровень в крови поддерживается в узких пределах, чтобы клетки получали топливо постоянно.
</a:t>
            </a:r>
            <a:endParaRPr lang="en-US" sz="1209" dirty="0"/>
          </a:p>
        </p:txBody>
      </p:sp>
      <p:sp>
        <p:nvSpPr>
          <p:cNvPr id="12" name="Text 4"/>
          <p:cNvSpPr txBox="1"/>
          <p:nvPr/>
        </p:nvSpPr>
        <p:spPr>
          <a:xfrm>
            <a:off x="266900" y="3540740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Энергетический выход
</a:t>
            </a:r>
            <a:pPr algn="l" indent="0" marL="0">
              <a:lnSpc>
                <a:spcPct val="100000"/>
              </a:lnSpc>
              <a:buNone/>
            </a:pPr>
            <a:r>
              <a:rPr lang="en-US" sz="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полном окислении одной молекулы глюкозы в клетке образуется около 30–32 молекул АТФ. Это делает ее особенно важной для процессов, требующих немедленной энергии.
</a:t>
            </a:r>
            <a:endParaRPr lang="en-US" sz="1209" dirty="0"/>
          </a:p>
        </p:txBody>
      </p:sp>
      <p:sp>
        <p:nvSpPr>
          <p:cNvPr id="13" name="Text 5"/>
          <p:cNvSpPr txBox="1"/>
          <p:nvPr/>
        </p:nvSpPr>
        <p:spPr>
          <a:xfrm>
            <a:off x="266900" y="4283037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запасных веществ
</a:t>
            </a:r>
            <a:pPr algn="l" indent="0" marL="0">
              <a:lnSpc>
                <a:spcPct val="100000"/>
              </a:lnSpc>
              <a:buNone/>
            </a:pPr>
            <a:r>
              <a:rPr lang="en-US" sz="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Глюкоза служит исходным веществом для синтеза крахмала, гликогена и ряда других соединений. Так организм не только расходует ее, но и переводит в удобную форму хранения.
</a:t>
            </a:r>
            <a:endParaRPr lang="en-US" sz="120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классы простых органических веществ в клетке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массу веществ, а их вклад в ключевые функции клетки: энергообеспечение, запасание, синтез биополимеров и обменные переходы.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 углеводы и липиды как энергетическая основа, тогда как аминокислоты и нуклеотиды важнее для построения биополимеров.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качественная учебная схема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Углеводы: быстрый источник энергии и запас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43131" y="2774925"/>
            <a:ext cx="16071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Легкодоступные молекулы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Моносахариды и дисахариды хорошо растворяются в воде, быстро всасываются и легко включаются в обмен веществ. Благодаря этому они особенно важны для быстрого покрытия энергетических затрат клетки.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701675" y="2774925"/>
            <a:ext cx="16071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примеров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простым углеводам относят глюкозу, фруктозу, сахарозу и лактозу. Эти вещества различаются строением, но сходны по роли: они служат источником энергии и исходным материалом для синтеза.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852925" y="2774937"/>
            <a:ext cx="16071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запасанием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Избыточные углеводы могут переходить в более сложные формы — крахмал у растений и гликоген у животных. Так кратковременный источник энергии превращается в удобный запас.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7004175" y="2774937"/>
            <a:ext cx="16071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Структурная роль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углеводов участвует не только в питании, но и в построении клеточных структур. Поэтому их значение не ограничивается энергетикой: они поддерживают рост, обновление и организацию тканей.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3063541"/>
            <a:ext cx="9144000" cy="2080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Липиды как компактный запас энергии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70050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Жировой резерв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Жирные кислоты и глицерин входят в состав триглицеридов — основных запасных жиров организма. Такие соединения удобно накапливаются и долго сохраняют энергетическую ценность.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565625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калорийность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расщеплении 1 г жира выделяется около 9 ккал энергии, то есть заметно больше, чем при использовании углеводов. Поэтому липиды особенно выгодны как долговременный запас.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850775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Места накопления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животных липиды откладываются в жировой ткани, у растений — прежде всего в семенах. В таком виде они защищают организм от колебаний условий питания и обеспечивают будущий рост.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7151225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функции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Липиды входят в состав клеточных мембран, участвуют в теплоизоляции и механической защите органов. Следовательно, это не только запас, но и важный структурный компонент клетки.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2614316"/>
            <a:ext cx="3287100" cy="15323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простых органических веществ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помогает сопоставить строение, свойства и роль наиболее важных низкомолекулярных соединений клетки.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 и липиды связаны прежде всего с энергетикой, а аминокислоты и нуклеотиды — с построением и работой биополимеров.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475600"/>
            <a:ext cx="81198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Аминокислоты и белковый синтез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20750" y="1943300"/>
            <a:ext cx="4426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молекулы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аминокислота содержит аминогруппу, карбоксильную группу и радикал. Именно радикал определяет различия между аминокислотами и влияет на свойства будущего белка.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820750" y="2650597"/>
            <a:ext cx="4426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Пептидная связь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Аминокислоты соединяются друг с другом пептидной связью, образуя цепи, из которых затем формируются белки. Это один из ключевых процессов клеточного биосинтеза.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820750" y="3357906"/>
            <a:ext cx="4426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для организма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природе известно 20 стандартных аминокислот, используемых для построения белков. Их сочетания создают огромное разнообразие белковых молекул с разными функциями.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820750" y="4065203"/>
            <a:ext cx="4426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Незаменимые аминокислоты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аминокислот человек не может синтезировать в достаточном количестве, поэтому они должны поступать с пищей. Это делает качество питания особенно важным для роста и восстановления тканей.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простые вещества включаются в обмен клетки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схема: поступление, превращения, использование в синтезе и выведение продуктов обмена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200" y="1662462"/>
            <a:ext cx="600600" cy="68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350" y="2794812"/>
            <a:ext cx="600600" cy="686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050" y="4047662"/>
            <a:ext cx="673200" cy="59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Нуклеотиды как универсальные молекулы клетки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07425" y="1662462"/>
            <a:ext cx="7055400" cy="7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Строительный модуль нуклеиновых кислот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нуклеотид включает сахар, фосфатную группу и азотистое основание. Соединяясь в цепи, они образуют ДНК и РНК, которые хранят, передают и реализуют наследственную информацию клетки.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1213856" y="2794812"/>
            <a:ext cx="7055400" cy="7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и перенос энергии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Нуклеотиды участвуют не только в наследственности, но и в энергетическом обмене. Особенно важен АТФ: он кратковременно запасает энергию и передаёт её на синтез, движение и активный транспорт.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1213856" y="4003662"/>
            <a:ext cx="7055400" cy="7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Универсальность для метаболизма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простому строению нуклеотиды легко включаются в разные реакции. Из одних и тех же исходных молекул клетка создаёт информационные, энергетические и регуляторные соединения, поддерживая согласованную работу процессов.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Энергетическая ценность питательных веществ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выгодный по запасу энергии класс — жиры; именно поэтому они служат долговременным резервом. Этанол даёт калории, но не выполняет питательных функций.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Жиры обеспечивают почти вдвое больше энергии, чем углеводы и белки, поэтому при избытке пищи именно они легче откладываются в запас.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2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справочные данные по пищевой энергетической ценности.
</a:t>
            </a:r>
            <a:endParaRPr lang="en-US" sz="72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0958" y="4175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Органические кислоты в метаболизме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66900" y="2056150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Промежуточные продукты
</a:t>
            </a:r>
            <a:pPr algn="l" indent="0" marL="0">
              <a:lnSpc>
                <a:spcPct val="100000"/>
              </a:lnSpc>
              <a:buNone/>
            </a:pPr>
            <a:r>
              <a:rPr lang="en-US" sz="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Молочная, лимонная, яблочная и пировиноградная кислоты не являются случайными примесями клетки: они возникают и расходуются на разных этапах обмена, связывая отдельные реакции в единую систему.
</a:t>
            </a:r>
            <a:endParaRPr lang="en-US" sz="1209" dirty="0"/>
          </a:p>
        </p:txBody>
      </p:sp>
      <p:sp>
        <p:nvSpPr>
          <p:cNvPr id="11" name="Text 3"/>
          <p:cNvSpPr txBox="1"/>
          <p:nvPr/>
        </p:nvSpPr>
        <p:spPr>
          <a:xfrm>
            <a:off x="266900" y="2798445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дыханием
</a:t>
            </a:r>
            <a:pPr algn="l" indent="0" marL="0">
              <a:lnSpc>
                <a:spcPct val="100000"/>
              </a:lnSpc>
              <a:buNone/>
            </a:pPr>
            <a:r>
              <a:rPr lang="en-US" sz="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важны эти кислоты в гликолизе и цикле Кребса, где происходит постепенное извлечение энергии из органических веществ. Без них клеточное дыхание невозможно представить как непрерывный процесс.
</a:t>
            </a:r>
            <a:endParaRPr lang="en-US" sz="1209" dirty="0"/>
          </a:p>
        </p:txBody>
      </p:sp>
      <p:sp>
        <p:nvSpPr>
          <p:cNvPr id="12" name="Text 4"/>
          <p:cNvSpPr txBox="1"/>
          <p:nvPr/>
        </p:nvSpPr>
        <p:spPr>
          <a:xfrm>
            <a:off x="266900" y="3540740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при нагрузке
</a:t>
            </a:r>
            <a:pPr algn="l" indent="0" marL="0">
              <a:lnSpc>
                <a:spcPct val="100000"/>
              </a:lnSpc>
              <a:buNone/>
            </a:pPr>
            <a:r>
              <a:rPr lang="en-US" sz="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дефиците кислорода в работающих мышцах возрастает образование молочной кислоты. Это сопровождает интенсивную физическую нагрузку и отражает временное смещение обмена в сторону анаэробных путей.
</a:t>
            </a:r>
            <a:endParaRPr lang="en-US" sz="1209" dirty="0"/>
          </a:p>
        </p:txBody>
      </p:sp>
      <p:sp>
        <p:nvSpPr>
          <p:cNvPr id="13" name="Text 5"/>
          <p:cNvSpPr txBox="1"/>
          <p:nvPr/>
        </p:nvSpPr>
        <p:spPr>
          <a:xfrm>
            <a:off x="266900" y="4283037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ферменты
</a:t>
            </a:r>
            <a:pPr algn="l" indent="0" marL="0">
              <a:lnSpc>
                <a:spcPct val="100000"/>
              </a:lnSpc>
              <a:buNone/>
            </a:pPr>
            <a:r>
              <a:rPr lang="en-US" sz="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Органические кислоты изменяют кислотность среды, а значит, могут усиливать или ослаблять работу ферментов. Поэтому их концентрация должна строго поддерживаться в пределах, совместимых с жизнью клетки.
</a:t>
            </a:r>
            <a:endParaRPr lang="en-US" sz="120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544" y="1924712"/>
            <a:ext cx="169650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5221" y="1928612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494" y="3563565"/>
            <a:ext cx="218400" cy="174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5544" y="3541725"/>
            <a:ext cx="218400" cy="218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Водная среда как условие работы простых органических веществ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101762" y="1832088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Растворение веществ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8224" y="2389425"/>
            <a:ext cx="3465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Полярные молекулы воды создают среду, в которой хорошо растворяются сахара, аминокислоты и многие кислоты. Это облегчает их перемещение и участие в реакциях внутри клетки.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388815" y="1832088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для реакций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45274" y="2389425"/>
            <a:ext cx="3465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химических превращений в биосистеме идёт в водной фазе. Именно здесь молекулы сталкиваются, взаимодействуют с ферментами и образуют новые соединения, необходимые для обмена веществ.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1090087" y="3445200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в клетке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546550" y="4002525"/>
            <a:ext cx="3465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обеспечивает перенос питательных веществ, ионов и продуктов обмена. Благодаря ей вещества распределяются между органоидами, тканями и органами, а обмен остаётся согласованным и непрерывным.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5389137" y="3445200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структуры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4845600" y="4002525"/>
            <a:ext cx="3465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Водная среда поддерживает форму клеток, помогает удерживать объём цитоплазмы и создаёт условия для работы белков. Без неё простые органические вещества не могли бы эффективно использоваться организмом.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3300" y="2320375"/>
            <a:ext cx="5170500" cy="1756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273325"/>
            <a:ext cx="86076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простых органических веществ и их функции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66900" y="2278175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показаны наиболее узнаваемые примеры простых органических веществ и то, как они работают в клетке. Одни вещества служат источником энергии, другие — строительным материалом или переносчиками.
</a:t>
            </a:r>
            <a:endParaRPr lang="en-US" sz="975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119650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 то же вещество может участвовать в нескольких процессах: например, глицерин входит в состав липидов, а АТФ одновременно связан и с энергией, и с обменом веществ.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66900" y="4731750"/>
            <a:ext cx="28722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ферментов в превращениях простых веществ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43131" y="2774925"/>
            <a:ext cx="16071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Ускорение реакций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многократно увеличивают скорость химических реакций в клетке. Без них обмен веществ был бы слишком медленным, чтобы обеспечивать рост, движение, синтез и обновление структур.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701675" y="2774925"/>
            <a:ext cx="16071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основными путями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участием ферментов идут гликолиз, синтез белка, расщепление липидов и образование АТФ. Благодаря этому простые вещества не просто накапливаются, а постоянно преобразуются в нужные соединения.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852925" y="2774937"/>
            <a:ext cx="16071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работы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Активность ферментов зависит от температуры, кислотности среды и концентрации субстрата. Поэтому даже небольшие изменения внутренней среды могут заметно повлиять на интенсивность обмена.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7004175" y="2774937"/>
            <a:ext cx="16071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делают метаболизм управляемым: они включают реакции тогда, когда это необходимо, и помогают клетке быстро реагировать на изменения условий, сохраняя устойчивость жизненных процессов.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Судьба глюкозы в организме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использования глюкозы зависит от потребностей клетки и организма: при дефиците энергии возрастает окисление, при избытке — запасание и синтетические процессы.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Глюкоза — не только топливо, но и исходный материал для биосинтеза; её распределение отражает текущее состояние обмена веществ.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обобщённая схема обмена углеводов.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3063541"/>
            <a:ext cx="9144000" cy="2080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органические вещества и здоровье человека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70050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Избыток сахаров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Чрезмерное потребление легкоусвояемых сахаров повышает калорийность рациона и способствует набору массы тела. Оно также увеличивает риск кариеса и нарушений углеводного обмена, включая сахарный диабет 2 типа.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565625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белка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белка в пище недостаточно, замедляются рост и восстановление тканей. Ухудшается работа иммунной системы, а организм начинает экономнее использовать аминокислоты для жизненно важных процессов.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850775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Незаменимые жирные кислоты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незаменимых жирных кислот отражается на состоянии мембран, кожи и нервной системы. Эти вещества организм не синтезирует в нужном количестве, поэтому они должны поступать с пищей.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7151225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питания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Сбалансированный рацион помогает поддерживать нормальный обмен простых органических веществ. Это важно не только для энергии, но и для устойчивого гомеостаза, работоспособности и нормального развития.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2822176"/>
            <a:ext cx="3287100" cy="11166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простых органических веществ в природе и пище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продукты питания поставляют организму разные классы простых органических веществ. Это позволяет поддерживать энергетический обмен, синтез собственных молекул и нормальное развитие клеток.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должна быть разнообразной: ни один продукт не содержит все необходимые простые органические вещества в нужном соотношении для полноценного обмена.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2000" y="1345900"/>
            <a:ext cx="4860000" cy="22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молекулы — большая роль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органические вещества кажутся малыми по размеру, но именно они обеспечивают клетку энергией, материалом для построения и молекулами для регуляции. Их непрерывный обмен поддерживает жизнь.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2026-06-01T16:00:26Z</dcterms:created>
  <dcterms:modified xsi:type="dcterms:W3CDTF">2026-06-01T16:00:26Z</dcterms:modified>
</cp:coreProperties>
</file>