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Твардовский: поэт правды, памяти и войны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фронтовик и редактор, сумевший сохранить правду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Твардовского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жил в эпоху революций, войн и жесткой цензуры. Его поэзия выросла из времени, когда особенно ценились правда, стойкость и уважение к человеку.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июня 1910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родился в хуторе Загорье Смоленской губернии. С детства он видел деревенскую жизнь, труд и простую речь людей.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сельским кузнецом. Дом, работа и близость к крестьянскому быту дали будущему поэту первые важные впечатления.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наблюдения за природой, деревней и людьми позже стали основой многих его стихов и поэм о простом человеке.
</a:t>
            </a:r>
            <a:endParaRPr lang="en-US" sz="8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Твардовский написал еще подростком и вскоре начал печататься в смоленских газетах. Так он постепенно вошел в литературную среду и научился работать со словом.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вышла его ранняя поэма «Путь к социализму», а в 1936 году он переехал в Москву. Это был путь упорного труда, а не быстрого успеха.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Твардовского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так, будто поэт говорит с читателем прямо и без лишней торжественности. Это делает их понятными и живыми.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выбирал ясные слова и короткие строки. Его речь кажется легкой, но в ней точно переданы чувства и смысл.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народу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использовал народные обороты, пословицы и живые диалоги. Благодаря этому его поэзия близка к устной традиции.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простой формой стоят важные вопросы: война, совесть, долг, память и ответственность человека перед другими людьми.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«Василий Тёркин» — главное произведение о войне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1942–1945 годах и печаталась прямо во время войны. Она сразу стала близка читателям, потому что говорила о фронтовой жизни честно и понятно.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— не необыкновенный герой, а простой солдат. Он умеет шутить, помогать товарищам, терпеть трудности и не терять человеческого достоинства.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мужества, простоты и жизнелюбия сделало Тёркина особенно близким фронтовикам. В нем многие узнавали себя и своих товарищей.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войны в «Василии Тёркине»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показаны не только подвиги, но и будни солдата: холод, усталость, голод, страх и ожидание победы. От этого война выглядит правдиво и без украшений.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соединяет юмор и тревогу, поэтому книга не только о боевых действиях, но и о людях на войне. Именно поэтому она стала частью школьной и общей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А. Т. Твардовского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Твардовский совмещал поэзию, гражданскую позицию и работу с современниками.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прошла через ключевые события XX века, а творчество постоянно связано с историей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биографии А. Т. Твардовского: 1910, 1930-е, 1942–1945, 1950–1954, 1958–1970, 1971.
</a:t>
            </a:r>
            <a:endParaRPr lang="en-US" sz="7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лирике Твардовского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стихах поэт говорит прежде всего о солдате, который несет тяжесть войны, но сохраняет честь, стойкость и человеческое достоинство. Это делает его лирику очень личной.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образы матери и памяти о погибших. Твардовский напоминает, что война оставляет след не только на поле боя, но и в сердцах близких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стихах нет громких лозунгов. Вместо них — тихое чувство долга перед прошлым и уважение к тем, кто не вернулся с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«Дом у дороги»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показана семья, которую война разлучила и лишила привычного дома. Личная история здесь становится частью общей судьбы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дом символизирует потерю мирной жизни. Через этот образ Твардовский показывает, как война меняет судьбы простых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победа досталась очень дорогой ценой. За ней стоят боль, утраты и долгие годы восстановления.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звучит тема ожидания близких и надежды на встречу. Это делает поэму эмоционально близкой и понятной читателю.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А. Т. Твардовского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произведения поэта, их время создания, основные темы и литературное значение.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Твардовского охватывает военную, деревенскую и историческую темы, сохраняя внимание к человеку и его судьбе.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биографии и литературного наследия А. Т. Твардовского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как редактор журнала «Новый мир»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1950–1954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впервые возглавил «Новый мир» и сделал журнал заметной площадкой для серьезной литературы и обсуждения современной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1958–1970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период руководства он поддерживал честные произведения о человеке, времени и нравственном выборе, несмотря на давление цензуры.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стала важной частью его биографии и повлияла на развитие всей советской литературы второй половины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Твардовского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А. Т. Твардовского по биографическим и литературным фактам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8923" y="1266498"/>
            <a:ext cx="84307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исторической ответственности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долг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Твардовского память — это не просто воспоминание о прожитом. Это обязанность беречь правду о войне, о людях и о том, что пришлось пережить стране.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отделяет личную судьбу от судьбы народа. Он показывает, что честный разговор о прошлом требует мужества и внутренней честности.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важно помнить тех, кто не вернулся с войны. Это делает лирику Твардовского тихой, строгой и очень человечной.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поэта напоминают: историю нужно понимать не по лозунгам, а по реальным человеческим судьбам, боли и нравственному опыту.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А. Т. Твардовского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разных жанрах — от поэм до лирики и публицистических размышлений.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Твардовского всегда стоит человек, который сохраняет достоинство в трудное 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А. Т. Твардовского и общему обзору его творчества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Твардовского в фотографиях и культуре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и простой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Твардовский выглядит без лишней торжественности: сосредоточенным, спокойным и простым. Такой внешний облик хорошо совпадает с его ясной и честной поэзией.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Поэт-фронтовик и редактор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он запомнился не только как автор «Василия Тёркина», но и как редактор «Нового мира». Его образ связан с защитой правдивого слова в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были трудными из-за споров вокруг «Нового мира» и давления цензуры. Тем значительнее стало его наследие как писателя, который не изменил правде.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завершилась жизнь Твардовского, чье имя стало символом литературной честности и гражданской смелости.
</a:t>
            </a:r>
            <a:endParaRPr lang="en-US" sz="1289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Т. Твардовского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Твардовского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особенности поэтической манеры Твардовского и то, как они помогают говорить о серьезных вещах просто и понятно.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Твардовского делает сложные темы понятными школьнику и помогает почувствовать живую связь литературы с реальной жизнью.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поэзии А. Т. Твардовского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Твардовский важен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говорить о войне честно и понятно, без сухих дат и пустых лозунгов. Через судьбы героев легче понять цену мира и мужества.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учит уважать простого человека: солдата, крестьянина, мать, человека труда. В его книгах ценится не громкая слава, а внутренняя стойкость и достоинство.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напоминают, что память о прошлом — это часть ответственности перед страной и семьей. Забвение делает человека слабее, а знание истории — мудрее.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Твардовский важен как пример писателя, который считал слово серьезным делом. Он показывает, что литература может быть и красивой, и честной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правды, памяти и народного характера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показал, что простым и ясным словом можно рассказать о войне, памяти и человеческом достоинстве. Его поэзия остаётся живой, потому что говорит правду.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2026-05-22T19:25:17Z</dcterms:created>
  <dcterms:modified xsi:type="dcterms:W3CDTF">2026-05-22T19:25:17Z</dcterms:modified>
</cp:coreProperties>
</file>