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 классы чисел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цифры помогают читать большие числа.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разряды нужны в 4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становятся больше 1000, важно видеть место каждой цифры. Это помогает читать, сравнивать и записывать числа без ошибок, особенно если в записи встречаются нули.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22" y="1935525"/>
            <a:ext cx="1341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единиц: с чего начинается число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цифра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единиц стоит справа и показывает, сколько отдельных предметов в числе. Если число заканчивается на 0, единиц нет, но место разряда всё равно сохраняется.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одна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7 разряд единиц показывает 7 тетрадей, 3 — 3 яблока, 9 — 9 карандашей. Так легче понять, что число обозначает на самом деле.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число удобно именно с разряда единиц. Он помогает определить остальные разряды слева и не перепутать значение каждой цифры в записи.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десятков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десятков стоит слева от единиц и показывает группы по 10. В числе 47 цифра 4 означает четыре десятка, то есть 40.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к десяткам единицы, получится целое число. Например, 4 десятка и 7 единиц вместе дают 47. Так запись становится точной и понятной.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помогают быстро сравнивать числа. Когда в одном числе десятков больше, чем в другом, оно обычно больше, если старшие разряды одинаковы.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306 цифра 3 показывает именно сотни, а не десятки и не единицы.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«Разряды и классы чисел»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три сотни, которые стоят в разряде сотен.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открывает новый класс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за кубиком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1, 10, 100 и 1000 в одной модели, сразу видно, как число растёт. Маленькие единицы складываются в десятки, сотни и, наконец, в тысячи. Так запись становится похожей на стройную башню из кубиков.
</a:t>
            </a:r>
            <a:endParaRPr lang="en-US" sz="96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классами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сотен начинается новый шаг — класс тысяч. В числе 2 451 цифра 2 уже означает не просто двойку, а две тысячи. Пробел между классами помогает не потеряться и быстрее прочитать число.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разряд можно представить отдельной карточкой: 1, 10, 100 и 1000. Когда карточки соединяются, получается целое число. Именно так удобно показывать, из чего складывается запись многозначного числа.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единиц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единиц включает три разряда: сотни, десятки и единицы. Всё, что меньше тысячи, записывается именно в этом классе без перехода к следующим.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583 все цифры относятся к одному классу. Здесь 5 показывает сотни, 8 — десятки, а 3 — единицы. Каждая цифра занимает своё место.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— первая ступень в записи многозначных чисел. Он помогает понять, как устроены более большие числа, и подготавливает к чтению тысяч и миллионов.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тысяч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тысяч тоже состоит из трёх разрядов: сотни тысяч, десятки тысяч и тысячи. Если цифр не хватает, нужные места дополняют нулями, чтобы число читалось правильно.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37 204 цифра 3 показывает десятки тысяч, а 7 — тысячи. Разделение на классы сразу подсказывает, где начинается новая группа цифр.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между классами — не украшение, а полезная подсказка. Он помогает быстро увидеть границы числа и не перепутать порядок разрядов при чтении.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попадает в класс тысяч, оно становится намного больше чисел только класса единиц. Поэтому важно читать запись не по одной цифре, а по группам.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большое число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записываем число и замечаем пробелы между классами. Это помогает сразу увидеть, где заканчивается класс тысяч и начинается класс единиц.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Читаем слева направо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число в классе тысяч, потом — в классе единиц. Так не пропускают ни одной цифры и сохраняют правильный порядок чтения.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12 405 читается как двенадцать тысяч четыреста пять. Если звучит странно, значит, где-то потерялся разряд или был пропущен ноль.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цифры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определить место каждой цифры в многозначном числе.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 всегда означает «ничего лишнего»: в записи многозначного числа он удерживает нужное место и не позволяет цифрам «съехаться».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«Разряды и классы чисел»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место разряда в числе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22558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1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по разрядам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старший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два числа, начинают с самого большого разряда. Если в классе тысяч число больше, то всё число больше, даже если остальные цифры меньше.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старшие разряды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старшие разряды совпадают, переходят к следующему разряду справа. Так сравнение идёт по порядку и не путает значение каждой цифры в записи.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быстро и точно определить большее число. Он удобен потому, что учитывает не только цифры, но и их место в числе.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сумму разрядных слагаемых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собранное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удобно представить как набор отдельных «кирпичиков». Тогда сразу видно, сколько в нём тысяч, сотен, десятков и единиц. Например, 3 472 — это 3 000, 400, 70 и 2.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увидеть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положить карточки с тысячами, сотнями, десятками и единицами, число становится наглядным. Каждая карточка показывает свою часть, а вместе они образуют одно целое. Так легче объяснить, почему 3 472 записывается именно так.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разрядные слагаемые помогает проверить запись числа. Если сумма частей совпадает с числом, значит, разряды определены верно. Это полезно и для чтения, и для записи, и для самопроверки без лишней путаницы.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миллионов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миллионов находится после класса тысяч и показывает ещё более крупные числа. В нём, как и в других классах, есть три разряда: миллионы, десятки миллионов и сотни миллионов.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5 000 000 читается как пять миллионов. Здесь важно заметить, что каждый класс отделяется от другого по три цифры, поэтому число удобно читать и не терять его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правило работает для любых больших чисел. Когда мы знаем порядок классов, запись становится понятной: сначала называют старший класс, затем следующий, и так до класса единиц.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классов в записи числа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число читают и записывают по классам, двигаясь справа налево и сохраняя по три разряда в каждом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десятки и единицы, особенно если число маленькое. Чтобы не ошибиться, нужно читать запись справа налево и внимательно смотреть, где стоит каждая цифра.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нули в середине числа. Но именно они сохраняют место разряда, поэтому без них число меняет значение и читается неправильно.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читают без учёта классов и забывают разделять его на группы по три цифры. Тогда легко сказать не то число, которое действительно записано.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проверять: какой разряд у каждой цифры, к какому классу она относится и есть ли в записи нули, которые нельзя пропускать.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 карточками разрядов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число как конструктор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1, 10, 100 и 1000 помогают собрать число по частям, как конструктор. Сначала берём нужное количество тысяч, потом сотен, десятков и единиц, и запись сразу становится понятной.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место каждой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выложить карточки рядом, легко увидеть, почему в числе 1 508 есть тысячи, сотни и единицы, но нет десятков. Такая наглядность помогает не потерять ни одну цифру и не перепутать её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 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собрать 243, 1 508 и 9 076. Когда число составлено из карточек, его удобно читать, разбирать на разряды и потом записывать без ошибок. Это уже маленькая победа математика!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показывает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цифра имеет своё место в числе, а значит, и своё значение. Если поменять цифру местами, получится уже другое число, поэтому порядок очень важен.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объединяет три разряда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Сотни, десятки и единицы образуют класс единиц, а дальше по тому же правилу идут классы тысяч и миллионов. Это делает запись больших чисел удобной.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сохраняет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 всегда означает отсутствие числа вообще. Иногда он просто удерживает разряд, чтобы остальные цифры стояли правильно и число не изменилось.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разряды решают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чисел сначала смотрят на самые большие разряды. Если они разные, сразу понятно, какое число больше, без долгих подсчётов и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Шестёрка стоит в классе тысяч, а четвёрка — в разряде единиц. Это помогает быстро увидеть, какие разряды заполнены, а какие остаются пустыми.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6 204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числе есть тысячи и десятки, но нет сотен и единиц. Нули здесь нужны, чтобы сохранить правильное место каждого разряда.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8 050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одна тысяча, три сотни, два десятка и девять единиц. Если назвать разряды по порядку, число легко прочитать и проверить.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1 329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понятен, когда цифры на своих местах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видно: разряды помогают понять значение каждой цифры, а классы упорядочивают большие числа. Если помнить правило трёх цифр, читать, записывать и сравнивать числа становится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2026-05-24T11:02:22Z</dcterms:created>
  <dcterms:modified xsi:type="dcterms:W3CDTF">2026-05-24T11:02:22Z</dcterms:modified>
</cp:coreProperties>
</file>