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Продуктивность сообщества: основные понятия и темы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и доверие — ключи к успешным результатам сообщества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продуктивность важна для сообществ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и сегодня эффективные сообщества достигают значимых целей, создают крепкие связи и развивают навыки, которые помогают людям расти лично и вместе.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сообщества: основные характеристики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— это группа учеников с общими задачами и интересами, где каждый поддерживает друг друга и отвечает за совместный успех обучения.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класс как пример сообщества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Форумы объединяют людей с общими увлечениями, создавая пространство для обмена знаниями и решения проблем вне зависимости от географии.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Онлайн-форум: виртуальное общение и поддержка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спортивной команде участники объединены стремлением к победе, взаимной поддержкой и постоянным совместным тренировкам для достижения лучших результатов.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команда и единство целей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продуктивного сообщества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деление знаниями позволяет всем участникам быть в курсе и развиваться вместе, поддерживая общие цели.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Честное и конструктивное взаимодействие помогает избегать конфликтов и совместно находить лучшие решения в разных ситуациях.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ясной структуры ролей обеспечивает эффективное распределение обязанностей и ответственность каждого участника.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на общий результат мотивирует всех идти к цели сообща, преодолевая трудности и поддерживая друг друга.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доверия и уважения в сообществе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доверия обеспечивает более быстрое и эффективное выполнение совместных задач без страха ошибок или недоверия.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мнению каждого способствует открытому диалогу и свободному обмену идеями, что укрепляет коллектив и улучшает результаты.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продуктивность сообщества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 сформулированные цели дают общую направленность и понимание того, что должно быть достигнуто коллективно.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информации и поддержка лидеров способствуют решению проблем и внедрению инноваций, повышая общий потенциал сообщества.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и мотивация всех членов создают динамику и энергию, необходимые для эффективной совместной работы.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вовлечённости участников на успех проектов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школьных клубов показывают, что активность участников тесно связана с эффективностью работы всего сообщества.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вовлечённость, тем больше вероятность успешной реализации совместных проектов и достижений.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школьных клубов, 2022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волонтерский проект по благоустройству школы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учеников объединились на 4 недели для озеленения школьного двора, работая сообща и распределяя задачи в соответствии с навыками.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Результатом стали новые скамейки и зеленые насаждения, что улучшило территорию и укрепило дух команды и ответственности среди участников.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6360" y="1145300"/>
            <a:ext cx="4691380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различных типов сообществ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целях и активности определяют особенности работы и продуктивности разных групп.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цели влияют на формы активности и эффективность продуктивности сообщества.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разных сообществ, 2023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лидерства в сообществе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или появление лидера, обладающего организаторскими способностями и уважением участников.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лидера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совместно с коллективом разрабатывает план действий для достижения поставленных целей сообщества.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стратегии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помогает сглаживать разногласия, поддерживая гармонию и продуктивную работу коллектива.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конфликтов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вдохновляет участников, формирует общие цели и повышает заинтересованность каждого в успехе.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команды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коммуникации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коммуникация помогает участникам сообщества обмениваться идеями и понимать друг друга. Это предотвращает недоразумения и обеспечивает слаженную работу в коллективе.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обмена информацией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общения используют устные обсуждения, переписку в мессенджерах и тематические форумы. Эти каналы помогают быстро делиться новостями и строить взаимопонимание между членами сообщества.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для эффективного взаимодействия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коллективного решения задач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достижения общих целей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41125"/>
            <a:ext cx="439200" cy="3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5447" y="1518270"/>
            <a:ext cx="439200" cy="35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3597" y="1474950"/>
            <a:ext cx="3285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инструменты для продуктивности
</a:t>
            </a:r>
            <a:endParaRPr lang="en-US" sz="3082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пространство для живого общения и встреч, где можно обсуждать сложные вопросы и поддерживать тесные связи между членами сообщества.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Видеоконференции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распределять обязанности, следить за сроками и прогрессом, что облегчает координацию больших коллективов и обеспечивает порядок.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управления задачами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быструю переписку, обмен файлами и организацию групповых обсуждений для оперативного принятия решений внутри сообщества.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Чаты и мессенджеры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Позволяют участникам одновременно работать над проектами, вносить правки и отслеживать изменения в реальном времени, повышая эффективность работы.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документы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участия в онлайн-сообществах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стабильный рост интереса школьников к цифровым группам, что расширяет возможности для социализации и обмена знаниями в интернете.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участия развивается потенциал онлайн-платформ для совместных проектов и личностного роста подростков.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продуктивного сообщества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развивают коммуникативные и организационные навыки, необходимые для успешной работы в команде и эффективного достижения целей.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повышает критическое мышление и лидерские качества, подготавливая молодых людей к решению сложных задач в будущем.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Сообщества укрепляют дружеские связи, создают атмосферу поддержки, что способствует формированию чувства принадлежности и взаимопомощи.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трудностей и конфликтов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школьном проекте члены столкнулись с разногласиями по распределению ролей. Благодаря честному и уважительному диалогу они пришли к компромиссу и усилили командный дух.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обсуждение проблем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Волонтёрская группа научилась внимательно слушать друг друга, что помогло избежать конфликтов и поддерживать дружелюбную атмосферу даже в стрессовых ситуациях.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слушание и уважение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опросе 72% школьников отметили, что готовы принимать новые методы и технологии для повышения продуктивности своих коллективов.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участников позитивно воспринимают инновации в работе сообщества, что стимулирует его развитие и улучшает результаты.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молодежных инициатив, 2023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72%
</a:t>
            </a:r>
            <a:endParaRPr lang="en-US" sz="7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310039"/>
            <a:ext cx="4335300" cy="139622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участия и личные достижения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активность в сообществе влияет на успехи в учебе и социальное развитие.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вовлеченность, тем больше позитивных результатов в учебе и личностном росте.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школьных программ, 2023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успешных сообществ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965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КВН добилась успеха за счёт сплочённости и совместного творчества. Энтузиазм и вера в общее дело помогали преодолевать трудности и добиваться побед.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6500" y="150425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команда КВН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965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общество и экоклуб выделяются постоянной поддержкой и интересом к развитию. Их успех основан на взаимоуважении и активном участии каждого члена.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596500" y="310387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Молодежное научное общество и экоклуб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продуктивного сообщества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Доверие, общие цели, эффективная коммуникация и лидеры создают прочный фундамент. Постоянное развитие и инновации обеспечивают достижение новых высот и дружелюбную атмосферу.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2026-05-08T04:19:03Z</dcterms:created>
  <dcterms:modified xsi:type="dcterms:W3CDTF">2026-05-08T04:19:03Z</dcterms:modified>
</cp:coreProperties>
</file>