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Опыление: ключ к размножению растений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— передача пыльцы для роста плодов и семян у растений.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опыления в природе и жизни человека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обеспечивает появление плодов и семян, поддерживает питание животных и людей, способствует биоразнообразию и устойчивости экосистем.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опыление?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пыльцы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— это процесс доставки пыльцы с тычинок на рыльце пестика. Без него семена не образуются, и растения не смогут размножаться.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Самоопыление и его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самоопылении пыльца осыпается на пестик того же цветка. Это уменьшает генетическое разнообразие, но гарантирует появление плодов при отсутствии опылителей.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Перекрёстное опыление как способ выживания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Перекрёстное опыление переносит пыльцу между разными растениями, что способствует большему разнообразию потомства и лучшей адаптации вида к окружающей среде.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Самоопыление происходит, когда пыльца одного цветка попадает на его же рыльце пестика, что характерно для гороха и злаков.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Перекрестное опыление связано с переносом пыльцы между разными растениями, например, у яблони или клевера.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Перекрестное опыление увеличивает генетическое разнообразие и повышает устойчивость растений к изменению условий среды.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опыления: самоопыление и перекрестное опыление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имеют мелкие неприметные цветки без запаха, так как не нуждаются в привлечении насекомых для опыления.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выделяют обильную и легкую пыльцу, которую ветер переносит на большие расстояния к другим растениям.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рожь, пшеницу, берёзу и дуб, которые широко распространены в умеренном климате.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Ветроопыляемые растения (анемофилия)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с помощью насекомых (энтомофилия)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насекомых-опылителей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Пчёлы, бабочки и жуки являются важнейшими переносчиками пыльцы. Они перемещаются между цветами в поисках нектара и помогают растениям размножаться.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Привлекательные черты цветов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 энтомофилией имеют яркие, ароматные цветки и выделяют сладкий нектар, чтобы заманивать насекомых для опыления.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России, опыляемые насекомыми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нашей стране более 150 видов растений зависят от насекомых-опылителей, включая яблоню, подсолнечник и малину.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опыляют большинство культур, обеспечивая до 60% увеличения урожая в сезоне. Их исчезновение негативно скажется на плодах и ягодах.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насекомоопыляемых растений опыляются благодаря пчёлам, значительно повышая урожайность сельскохозяйственных культур.
</a:t>
            </a:r>
            <a:endParaRPr lang="en-US" sz="218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сельского хозяйства РФ, 2023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опыление (орнитофилия)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такие как колибри и нектарницы, опыляют растения, поедая нектар из ярких красных и оранжевых цветков.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для птиц имеют трубчатую форму и выделяют большое количество нектара, что привлекает орнитофильных опылителей, например, в Америке и Южной Азии.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водных растений пыльца переносится по поверхности или под водой, что обеспечивает опыление в среде с ограниченным доступом насекомых.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гидрофильных растений – рдест, водяной орех и элодея, обитающие в пресных водоёмах и на болотах.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таких растений часто приходится на начало лета, когда водные условия наиболее благоприятны для распространения пыльцы.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Водоопыление (гидрофилия)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методов опыления среди растений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пищевых растений опыляются насекомыми, что делает их главными опылителями в сельском хозяйстве.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важность сохранения насекомых-опылителей для устойчивого производства продуктов питания.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академия наук, 2021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растений часто окрашены в яркие цвета, такие как жёлтый, синий или розовый, чтобы привлекать внимание насекомых и других опылителей к источнику нектара и пыльцы.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привлечения опылителей растениями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растения выделяют сильные ароматы, которые действуют как сигнал для опылителей, помогая им находить пищу и обеспечивая успешное перенесение пыльцы.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Выработка сладкого нектара — важный способ мотивации опылителей к посещению цветков, обеспечивая вознаграждение за перенос пыльцы между растениями.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цветы имеют ультрафиолетовые узоры на лепестках, видимые только насекомыми, что служит ориентиром и помогает им быстро находить пыльцу и нектар.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Мутуализм между растениями и опылителями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Взаимовыгодные 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опылители построили взаимовыгодные связи, при которых растения получают возможность размножаться, а насекомые и птицы — пищу, например, нектар и пыльцу. Такая связь важна для устойчивости экосистем.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Узкоспециализированное 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цветков тесно связаны с определёнными опылителями. Например, орхидеи привлекают только одного вида пчёл, а колибри опыляют некоторые уникальные цветы, что демонстрирует узкоспециализированное сотрудничество.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напрямую влияет на количество сельскохозяйственных культур: до 75% овощей, фруктов и ягод зависят от насекомоопыляемых растений и успешного переноса пыльцы.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продукции также улучшается с помощью опыления — плоды становятся крупнее, сочнее и вкуснее, что повышает их питательную и коммерческую ценность.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популяций опылителей приводит к снижению урожайности таких культур, как яблоки, клубника и огурцы, что негативно отражается на продовольственной безопасности и разнообразии питания.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опыления на урожайность и питание человека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206124"/>
            <a:ext cx="5426700" cy="128485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Урожайность популярных культур при разных методах опыления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урожайность яблони и клубники при самоопылении и перекрестном опылении с указанием прироста урожая.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Перекрестное опыление значительно повышает урожайность по сравнению с самоопылением, обеспечивая лучший рост и качество плодов.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сельского хозяйства РФ, 2022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48" y="2132688"/>
            <a:ext cx="251569" cy="251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5100" y="2132538"/>
            <a:ext cx="251569" cy="2515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1852" y="2157695"/>
            <a:ext cx="251569" cy="20125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Растения-обманщики: хитрые стратегии привлечения опылителей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8348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Орхидея Офрис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орхидея имитирует внешний вид и запах самки пчелы, чтобы привлечь самцов, которые пытаются спариться с цветком, случайно перенося пыльцу.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95100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раффлезия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выделяет запах гниющего мяса, привлекая жуков и мух-опылителей, которые не получают пищу, но способствуют переносу пыльцы.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6541852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 с помощью облика и запаха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используют иллюзию запаха и внешнего вида, чтобы опылители посещали их без вознаграждения, обеспечивая при этом успешное опыление.
</a:t>
            </a:r>
            <a:endParaRPr lang="en-US" sz="112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режим влияет на активность опылителей: оптимальные температуры стимулируют их лёт и сбор нектара, а холод или жара снижают их активность.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 на эффективность опыления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влажность и осадки ограничивают полёт пчёл и других насекомых, уменьшая количество посещений цветков и эффективность опыления в дождливые дни.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ветры способствуют распространению пыльцы у ветроопыляемых растений, но мешают полёту насекомых и птиц, влияя на методы опыления.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изменения климата и засухи сокращают популяции опылителей и нарушают сроки цветения растений, что ослабляет синхронизацию опыления.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для опылителей: причины сокращения численности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пестицидов и химикатов наносит вред пчёлам и другим насекомым, вызывая отравления, снижение иммунитета и поведенческие нарушения.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цветочных луг и изменение климата приводят к потере естественной среды обитания, ухудшая условия для размножения и питания опылителей.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поддержка цветущих лугов в городах и сельской местности способствует увеличению ресурсов питания для насекомых и птиц.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человека в сохранении опылителей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использования ядовитых пестицидов и химикатов помогает сохранить здоровье и численность опылителей в агроэкосистемах.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Установка специальных домиков для пчёл и шмелей обеспечивает им безопасное место для гнездования и способствует увеличению популяций.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программы, как «Save the Bees», а также посадка медоносов вокруг полей помогают восстановить и поддержать разнообразие опылителей.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американского юго-запада летучие мыши опыляют кактус сагуаро, обеспечивая его размножение в ночное время.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подсолнечник может привлечь до сотни опылителей за один час, что значительно повышает эффективность перекрёстного опыления.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орхидеи тесно связаны с единственным видом пчёл, а цветение фикуса напрямую зависит от особых ос, живущих внутри цветка.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об опылении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0" y="2441308"/>
            <a:ext cx="9033600" cy="2655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1678825"/>
            <a:ext cx="4833000" cy="7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поддерживает разнообразие и плодородие природы, формирует продовольственную безопасность и помогает сохранить экосистемы, делая охрану опылителей важнейшей задачей для человечества.
</a:t>
            </a:r>
            <a:endParaRPr lang="en-US" sz="1222" dirty="0"/>
          </a:p>
        </p:txBody>
      </p:sp>
      <p:sp>
        <p:nvSpPr>
          <p:cNvPr id="5" name="Text 1"/>
          <p:cNvSpPr txBox="1"/>
          <p:nvPr/>
        </p:nvSpPr>
        <p:spPr>
          <a:xfrm>
            <a:off x="88625" y="501700"/>
            <a:ext cx="8940600" cy="10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— залог устойчивого будущего планеты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2026-05-08T10:11:13Z</dcterms:created>
  <dcterms:modified xsi:type="dcterms:W3CDTF">2026-05-08T10:11:13Z</dcterms:modified>
</cp:coreProperties>
</file>