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генофонда популяции: ключевые механизмы эволюции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наследственная основа популяций и почему это важно для эволюции?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 — пространство эволюционных изменений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популяции накапливаются наследственные сдвиги: меняются частоты аллелей, формируются приспособления и возникает эволюционное расхождение между группами одного вида.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и частота аллелей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6200" y="199160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генофонд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 — это совокупность всех генов и их аллелей, присутствующих у особей одной популяции на определённой территории.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43743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Аллель как вариант гена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Аллель — одна из форм одного гена, определяющая различия признака. Именно соотношение аллелей, а не отдельная особь, отражает эволюционные изменения.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1129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частота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аллеля показывает долю его копий в генофонде популяции. Если полезный вариант встречается чаще, возрастает приспособленность всей группы.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7884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эволюции существенно не просто наличие признака, а его распространённость. Изменение распределения аллелей фиксирует направление микроэволюции.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изменения генофонда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пять ключевых процессов, каждый из которых по-своему меняет наследственный состав популяции.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факторы действуют совместно, но их роль зависит от условий: в малых популяциях особенно заметен дрейф, в стабильной среде — отбор.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 основе обобщённых положений популяционной генетики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2" y="2658800"/>
            <a:ext cx="2500776" cy="248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 источник наследственной изменчивости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в цепочке ДНК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замена нуклеотида может изменить работу гена и повлиять на признак. Такие точечные мутации часто незаметны, но иногда создают новый вариант, который становится полезным в меняющейся среде.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Вставка и выпадение участков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молекуле ДНК появляется лишний фрагмент или, наоборот, теряется участок, меняется структура наследственной информации. Последствия бывают разными: от нейтральных до резко неблагоприятных, в зависимости от места изменения.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Мутагенные факторы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Ультрафиолет, радиация и некоторые химические вещества повышают вероятность ошибок в генетическом материале. Поэтому мутации возникают как спонтанно, так и под действием внешних факторов, формируя наследственную новизну.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443924"/>
            <a:ext cx="4794300" cy="2425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эволюционных факторов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разные процессы по-разному влияют на состав генофонда.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генофонда не сводится к одному фактору: итог формируется их совместным действием и зависит от размеров и условий жизни популяции.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и приспособленность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полезные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поддерживает особей, чьи признаки повышают выживание и успешность размножения в конкретной среде. Именно такие варианты чаще передаются следующему поколению.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меняет популяции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насекомых и микроорганизмов полезные признаки, например устойчивость к ядохимикатам или антибиотикам, могут распространяться очень быстро из-за высокой скорости размножения.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в заданных условиях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районах преимуществом обладают организмы, лучше сохраняющие воду и переживающие дефицит влаги. При изменении среды меняется и направление отбора.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Сдвигает частоты аллелей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полезные аллели встречаются чаще, а неблагоприятные постепенно редеют. Так отбор меняет наследственную структуру популяции без целенаправленного «планирования».
</a:t>
            </a:r>
            <a:endParaRPr lang="en-US" sz="11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дрейф генов сильнее в малых популяциях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заметнее там, где особей мало: одно событие может резко изменить вклад отдельных аллелей в генофонд.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малых популяциях дрейф способен быстро закрепить случайный вариант или потерять полезный аллель; в крупных группах колебания обычно слабее.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на основе принципов генетического дрейфа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 поток генов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507962" y="12034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переселении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особи переходят из одной популяции в другую и скрещиваются там, возникает поток генов. Он переносит наследственную информацию между группами и меняет их состав.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962" y="23837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влияет на 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 новых аллелей обычно повышает генетическое разнообразие внутри популяции. Одновременно он может уменьшать различия между ранее изолированными группами одного вида.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7962" y="3563991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путь важен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связаны с поиском пищи, размножением и расселением молодых особей. Если коридоры движения нарушены дорогами, городами или вырубкой лесов, обмен генами ослабевает.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изоляция приводит к расхождению популяций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событий, при которой ограничение обмена генами ведёт к образованию нового вида.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405048"/>
            <a:ext cx="202200" cy="161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0951" y="1377928"/>
            <a:ext cx="189000" cy="2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4777"/>
            <a:ext cx="202200" cy="20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40951" y="3197878"/>
            <a:ext cx="189000" cy="216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естественного отбора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среднее значение признака, если условия среды долго остаются почти неизменными. Крайние варианты уменьшают шансы на выживание и размножение, поэтому популяция становится более устойчивой к колебаниям среды.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Смещает признак в одну сторону, когда среда меняется и выгодным становится новый вариант. Так полезный аллель постепенно встречается всё чаще, а прежнее состояние признака утрачивает значение.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Разрывающий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два или несколько крайних вариантов признака и ослабляет средние формы. При неоднородных условиях среды это может разделять популяцию на группы с разной приспособленностью.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меланизм у берёзовой пяденицы показывает действие движущего отбора: в загрязнённых районах тёмные формы были менее заметны для хищников и получили преимущество перед светлыми.
</a:t>
            </a:r>
            <a:endParaRPr lang="en-US" sz="104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594" y="919100"/>
            <a:ext cx="599901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эффекты малых популяций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малых популяциях случайность сильнее влияет на генофонд, поэтому быстро падает разнообразие и возрастает риск неблагоприятных наследственных сочетаний.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численность, тем сильнее случайные изменения состава аллелей и тем выше вероятность утраты полезных и редких вариантов.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понятий популяционной генетики и школьного курса биологии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частоты аллеля во времени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смены условий среды рост частоты становится более быстрым: отбор действует на уже существующую наследственную изменчивость и ускоряет распространение выгодного варианта.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показывает ускорение эволюционных изменений после усиления отбора; именно частота аллеля, а не отдельный организм, отражает направление микроэволюции.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для учебной иллюстрации на основе принципов популяционной генетики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влияние на генофонд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местообитаний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застройка и распашка разрывают сплошные ареалы на изолированные участки. В таких условиях обмен генами ослабевает, а дрейф и инбридинг быстрее уменьшают разнообразие.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охота и загрязнение снижают размер популяций, из-за чего случайные потери аллелей становятся заметнее. Даже полезные варианты могут исчезнуть просто по причине малой численности.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Селективное давление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Антибиотики, пестициды и промышленные токсины создают сильный отбор. Выживают особи с устойчивостью, поэтому у бактерий, насекомых и других организмов быстро растёт доля защитных аллелей.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охраны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природных территорий поддерживает устойчивые популяции и защищает генетическое разнообразие. Без этого редкие виды теряют адаптивный потенциал и становятся уязвимыми к новым изменениям среды.
</a:t>
            </a:r>
            <a:endParaRPr lang="en-US" sz="109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человека в исторической перспективе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расселения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Перемещения древних групп людей изменяли состав локальных популяций и создавали различия между регионами. Смешение и изоляция попеременно усиливали или ослабляли разнообразие.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миграции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Торговля, войны и переселения народов приводили к обмену генами между ранее разобщёнными группами. Это влияло на частоты аллелей и на распространение наследственных признаков.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среды и образа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популяций сохранялись различия, связанные с питанием, инфекциями и климатом. Поэтому распределение некоторых аллелей отражает как биологические, так и социальные условия.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генетический 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Популяционная генетика помогает прослеживать происхождение народов, выявлять миграционные пути и оценивать риск наследственных заболеваний на основе сравнения генетических маркеров.
</a:t>
            </a:r>
            <a:endParaRPr lang="en-US" sz="9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разнообразия в природе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меры, которые сохраняют местообитания и поддерживают связь между популяциями. Они уменьшают риск случайной потери аллелей и поддерживают адаптивный потенциал видов.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среды обитания и экологические коридоры эффективнее всего сохраняют генофонд; вспомогательные меры важны, но не заменяют природные экосистемы.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принципов охраны биоразнообразия и популяционной генетики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изменений генофонда в природе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по-разному отвечают на изменения среды, но во всех случаях меняется частота аллелей и, следовательно, состав популяции.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 общий закон: изменения среды действуют через отбор, дрейф и изоляцию, формируя новый состав генофонда.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 из школьного курса биологии и экологии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анализируют изменения генофонда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наблюдений и интерпретации данных в экологии и популяционной генетике.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6575"/>
            <a:ext cx="324900" cy="32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686575"/>
            <a:ext cx="324900" cy="32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8883" y="1675625"/>
            <a:ext cx="303450" cy="34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686575"/>
            <a:ext cx="324900" cy="32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темы для селекции и биотехнологии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наследственной изменчивости позволяет целенаправленно закреплять полезные признаки у растений, животных и микроорганизмов. Это основа создания более урожайных, устойчивых и продуктивных форм.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мониторинг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генофонда помогает вовремя заметить снижение разнообразия в породах, сортах и природных популяциях. Так можно предотвращать утрату ценных линий и скрытый рост наследственных рисков.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маркеры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Биотехнологические методы позволяют находить участки ДНК, связанные с устойчивостью, продуктивностью и приспособленностью. Это ускоряет отбор и делает его более точным и предсказуемым.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изменений генофонда важно для сельского хозяйства, охраны природы и медицины. Оно помогает сохранять биоразнообразие и оценивать риск наследственных заболеваний.
</a:t>
            </a:r>
            <a:endParaRPr lang="en-US" sz="10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меняется постоянно — и в этом суть эволюции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популяции не остаётся неизменным: мутации создают новизну, отбор закрепляет полезные варианты, а дрейф, миграции и изоляция задают траекторию изменений. Именно так возникает эволюция.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2026-06-01T16:36:08Z</dcterms:created>
  <dcterms:modified xsi:type="dcterms:W3CDTF">2026-06-01T16:36:08Z</dcterms:modified>
</cp:coreProperties>
</file>