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как система отдельных стран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объединяет более 40 государств: общие традиции сочетаются с разными путями развития.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для характеристики страны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страну, смотрят на географию, население, ресурсы и хозяйство, а затем — на устройство государства, участие в ЕС, урбанизацию и транспорт. Сопоставление этих признаков объясняет, почему похожие по культуре страны развиваются неодинаково.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523" y="1636550"/>
            <a:ext cx="3664378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базовых параметров европейских стран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Франция, Италия, Польша и Норвегия различаются размером, управлением, промышленным профилем и участием в интеграции.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стран Европы «разные двигатели»: масштаб экономики не гарантирует лидерство по доходам, а ресурсная специализация может давать высокий уровень благосостояния.
</a:t>
            </a:r>
            <a:endParaRPr lang="en-US" sz="113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в задании (конкретные числовые значения не приведены).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индустриальное ядро Европы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крупнейшая экономика Европы: около 84 миллионов жителей, столица Берлин. Государство федеративное, в его составе 16 земель, что влияет на распределение компетенций и региональную политику.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профиль страны широк: автомобилестроение, машиностроение, химическая отрасль, электротехника и высокотехнологичное производство. Такой набор помогает поддерживать стабильные цепочки поставок и экспорт.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связность усиливает кооперацию: крупные узлы и река Рейн поддерживают внешнюю торговлю. В итоге Германия выступает центром производства и международных промышленных связей.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политическое, культурное и туристическое сердце Франции: сюда стекаются люди, идеи и впечатления. Именно столичный ритм хорошо показывает, как услуги и культурная сфера работают на экономику наряду с промышленностью.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как «витрина» страны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соединяет развитое сельское хозяйство, энергетику и современную промышленность. В стране заметны авиакосмические производства, автомобилестроение и высокотехнологичный сектор, а атомная энергетика поддерживает устойчивость энергоснабжения.
</a:t>
            </a:r>
            <a:endParaRPr lang="en-US" sz="79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Отрасли, где техника встречает традиции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производство продуктов питания занимают значимую роль в экономике Франции. Поэтому путешествие сюда — не только про достопримечательности, но и про качество инфраструктуры, сервисов и местных брендов.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кухня как конкурентное преимущество
</a:t>
            </a:r>
            <a:endParaRPr lang="en-US" sz="1184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в чём сила разносторонней экономики
</a:t>
            </a:r>
            <a:endParaRPr lang="en-US" sz="31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сопоставление стран Западной Европы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показаны различия между крупнейшими экономиками региона и государствами с высокой производительностью и специализацией.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значительная доля европейского рынка и внешней торговли опирается на страны Западной Европы, а не только на «большие по населению»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задания: конкретные числовые значения ВВП не указаны, поэтому диаграмма дана в виде условной шкалы.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промышленный Север и менее развитый Юг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около 59 миллионов жителей, столица — Рим. Для страны характерен заметный разрыв: индустриализированный Север опережает Юг по экономической динамике и занятости.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опираются на промышленность и сервис: автомобилестроение и машиностроение, а также мода, пищевая индустрия, туризм и судостроение. Это делает экономику многопрофильной.
</a:t>
            </a:r>
            <a:endParaRPr lang="en-US" sz="1141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«сила» Италии — культурное наследие. Высокая концентрация объектов Всемирного наследия ЮНЕСКО поддерживает туристическую привлекательность и формирует спрос на услуги.
</a:t>
            </a:r>
            <a:endParaRPr lang="en-US" sz="1112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комбинация промышленного Северa и культурно ориентированного Юга объясняет региональные различия. При этом Италия остаётся единой страной с разнообразными маршрутами развития.
</a:t>
            </a:r>
            <a:endParaRPr lang="en-US" sz="1147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7806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региональные различия и опора на сферу услуг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главный магнит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становится одним из опорных секторов экономики. Испания сочетает курортную привлекательность с сетью сервисов, что поддерживает занятость и загрузку инфраструктуры в разных регионах.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развития: Мадрид и регионы-лидеры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развитые районы — Мадрид, Каталония, Страна Басков и восточное побережье. Именно здесь выше доходы и занятость, а экономика активнее вовлекается в деловые цепочки.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«рядом» с услугами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туризма, заметны сельское хозяйство, автомобильная промышленность, строительство и иные услуги. Это помогает экономике быть более устойчивой, чем в случае опоры на один сектор.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внутри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южные территории часто отстают по уровню доходов и занятости. Испания при этом сохраняет заметные территориальные контрасты, которые влияют на качество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формируются различия в развитии европейских стран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различий складывается из географии, ресурсов, истории и человеческого капитала.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Нидерланды: небольшая территория, высокая эффективность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отличаются высокой плотностью населения, развитой транспортной сетью и сильной вовлечённостью в международную торговлю. Такая связность делает страну удобным «узлом» для перемещения товаров и людей.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— Амстердам, а административный центр и резиденция правительства — Гаага. Сочетание деловой инфраструктуры и управления помогает координировать экономические проекты и общественные решения.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интенсивное сельское хозяйство, крупнейший морской порт Роттердам, а также логистика, банковский сектор и водное хозяйство. Низменный рельеф и борьба с морем напрямую определяют стратегию развития.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XIX–XX вв.: индустриальная база и 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рост опирался на трудовые навыки и развитие производства. Позже акцент сместился на технологические отрасли и повышение эффективности предприятий, формируя основу устойчивого экономического курса.
</a:t>
            </a:r>
            <a:endParaRPr lang="en-US" sz="1171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время: цифровизация и технологическая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 сочетает машиностроение, автомобилестроение, ИТ, деревообработку, металлургию и телекоммуникационное оборудование. Цифровизация помогает сервисам и производству работать быстрее и точнее.
</a:t>
            </a:r>
            <a:endParaRPr lang="en-US" sz="1188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— начало XXI вв.: социальная устойчивость и «зелёный» стандарт
</a:t>
            </a:r>
            <a:pPr algn="l" indent="0" marL="0">
              <a:lnSpc>
                <a:spcPct val="100000"/>
              </a:lnSpc>
              <a:buNone/>
            </a:pPr>
            <a:r>
              <a:rPr lang="en-US" sz="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система социальной защиты и экологические требования стали частью повседневной экономики. Это поддержало стабильность занятости и стимулировало внедрение более чистых технологий.
</a:t>
            </a:r>
            <a:endParaRPr lang="en-US" sz="1159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Швеция: североевропейская модель развития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стран Северной Европы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внутри региона население заметно различается: Швеция — крупнейшая, а Исландия — наименьшая по масштабу страна.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небольшая численность населения не является барьером для высокого уровня жизни. Важнее — экономика, институты и социальная инфраструктура.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ООН (World Population Prospects), актуальные данные по численности населения для стран региона.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5,5 млн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жителей проживает в Норвегии, что делает ресурсную и технологическую специализацию особенно заметной в экономике страны.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численности населения Норвегии (около 5,5 млн жителей); в презентации используется округлённое значение.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население сочетается с высокой ролью северных отраслей: добычи нефти и газа, морского транспорта, рыболовства и судостроения.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Польша: крупнейшее государство Центральной Европы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Польша располагается между Западной и Восточной Европой и поэтому работает как транспортный коридор: здесь сходятся маршруты торговли и логистики. Это усиливает роль Варшавы как управленческого центра.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промышленной сфере выделяются автомобилестроение, пищевая индустрия, электроника, а также угольная энергетика. Дополняют профиль сельское хозяйство и развитие услуг, что поддерживает занятость и внутренний спрос.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609619"/>
            <a:ext cx="3812100" cy="239496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Центральной и Восточной Европы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и общность региона: центры управления, масштаб населения, профиль отраслей, включённость в ЕС и то, как формируется специализация в европейских цепочках поставок.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интегрирован в европейскую экономику, но сохраняет разный темп модернизации и структуру занятости, что напрямую отражается на уровне доходов.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справочные оценки по странам региона; точные значения зависят от года публикации статистики.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 и Венгрия: промышленная специализация в центре Европы
</a:t>
            </a:r>
            <a:endParaRPr lang="en-US" sz="2063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индустрия в Чехии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Чехия, прежде всего вокруг Праги, характеризуется высокой урбанизацией и развитым машиностроением. Сильная автомобильная промышленность делает страну заметной в выпуске компонентов и сборке.
</a:t>
            </a:r>
            <a:endParaRPr lang="en-US" sz="1186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Автосборка и электроника в Венгрии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Венгрия, с центром в Будапеште, развивает автосборку, производство электроники и химическую промышленность. Дополнение сельхозкомплексом помогает поддерживать занятость вне индустриальных зон.
</a:t>
            </a:r>
            <a:endParaRPr lang="en-US" sz="1186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международные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страны активно привлекают иностранные инвестиции. Это связывает их с производственными цепочками Европейского союза и повышает экспортный потенциал за счёт кооперации.
</a:t>
            </a:r>
            <a:endParaRPr lang="en-US" sz="1179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на экспорт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промышленная специализация формирует устойчивую экспортную направленность: продукция ориентируется на спрос внутри ЕС. Благодаря этому модернизация оборудования становится экономически оправданной.
</a:t>
            </a:r>
            <a:endParaRPr lang="en-US" sz="1188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 Болгария: географическое положение и возможности роста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и Болгария в среднем менее обеспечены, чем страны Западной Европы, но выигрывают за счёт транспортного положения. Это делает возможными маршруты грузов между соседними регионами и рынками.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Румыния связана с бассейном Дуная и выходом к Чёрному морю, а Болгария расположена на важных направлениях между Европой и Балканами. Такая география поддерживает логистику и торговые связи.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обеих стран значимы сельское хозяйство, энергетика, туризм, информационные услуги и трудовая миграция. При этом различия между столичными и периферийными районами сохраняются заметными.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европейских стран в экономику ЕС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сотрудничества к системной включённости в единый рынок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индикаторов выбранных стран Европы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Рейтинги здесь условные: они объединяют несколько признаков, поэтому «лидер по населению» не обязательно означает «лидер по доходам».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стран складываются разные комбинации преимуществ: крупные индустриальные экономики, ресурсные модели и туристические специализации дают различный итог.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учебного сравнения по материалам курса: сводные условные ранги по выбранным индикаторам (численность, доходы, индустриализация, ресурсность, туризм).
</a:t>
            </a:r>
            <a:endParaRPr lang="en-US" sz="50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— это мозаика моделей развития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Европа складывается из различий стран по ресурсам, истории и структуре хозяйства. При этом экономики взаимозависимы: национальные особенности усиливаются общими европейскими процессами, формируя разные траектории роста.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2026-05-14T00:21:59Z</dcterms:created>
  <dcterms:modified xsi:type="dcterms:W3CDTF">2026-05-14T00:21:59Z</dcterms:modified>
</cp:coreProperties>
</file>