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612750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решения экологических проблем: биологический взгляд на сохранение жизни на Земле
</a:t>
            </a:r>
            <a:endParaRPr lang="en-US" sz="1764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408332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решения начинаются с понимания живых 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экология — часть биологии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объясняет, как изменения среды отражаются на популяциях, пищевых цепях и круговороте веществ. Когда нарушается устойчивость экосистем, страдают и виды, и человек: ускоряется вымирание, сокращаются местообитания и ослабевает саморегуляция природы.
</a:t>
            </a:r>
            <a:endParaRPr lang="en-US" sz="1351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проблемы с точки зрения биологии
</a:t>
            </a:r>
            <a:endParaRPr lang="en-US" sz="2102" dirty="0"/>
          </a:p>
        </p:txBody>
      </p:sp>
      <p:sp>
        <p:nvSpPr>
          <p:cNvPr id="11" name="Text 2"/>
          <p:cNvSpPr txBox="1"/>
          <p:nvPr/>
        </p:nvSpPr>
        <p:spPr>
          <a:xfrm>
            <a:off x="355850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вода и почвы накапливают вредные вещества, которые изменяют физиологию организмов, ухудшают состояние растений и животных, а также нарушают естественные процессы обмена веществ в экосистемах.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59825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местообитаний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освоение территорий и фрагментация природных участков лишают виды привычных условий жизни, сокращают численность популяций и разрывают связи между компонентами биоценозов.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63800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опылителей, хищников и редких видов ослабляет пищевые сети и делает экосистемы менее устойчивыми к засухам, болезням, инвазиям и другим внешним воздействиям.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67775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круговоротов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климата, эрозия почв и загрязнение водоемов сбивают биогеохимические циклы, из-за чего экосистемы хуже восстанавливаются и теряют способность к саморегуляции.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171760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биологических рисков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природные сообщества упрощаются, быстрее распространяются инвазивные виды, патогены и паразиты, а это усиливает угрозы для дикой природы, сельского хозяйства и здоровья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антропогенного давления на биосферу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нагрузка на биосферу формируется сразу несколькими секторами, а не одной причиной. Для разных регионов структура вклада может отличаться.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обычно дают энергетика и сельское хозяйство, тогда как изменение землепользования особенно опасно из-за прямой потери местообитаний.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данным IPCC, FAO и UNEP; доли приведены для наглядного сравнения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 и его влияние на живые организмы
</a:t>
            </a:r>
            <a:endParaRPr lang="en-US" sz="2102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примеси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Диоксид серы, оксиды азота, угарный газ и мелкодисперсные частицы ухудшают качество воздуха, особенно в городах и промышленно нагруженных районах, где концентрации загрязнителей быстро накапливаются.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Вдыхание загрязненного воздуха повышает риск болезней дыхательной системы и сердечно-сосудистых нарушений, а также снижает общий уровень выносливости, особенно у детей и пожилых людей.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Урон растениям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повреждаются листья, нарушается газообмен и снижается интенсивность фотосинтеза, из-за чего ослабевает рост, уменьшается урожайность и падает устойчивость к засухе и холоду.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как индикаторы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особенно чувствительны к примесям в воздухе, поэтому их исчезновение или угнетение часто служит ранним признаком неблагоприятной экологической обстановки в конкретной местности.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загрязнения к биологическим последствиям
</a:t>
            </a:r>
            <a:endParaRPr lang="en-US" sz="195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цепочку причинно-следственных связей и показывает усиление токсического эффекта в пищевых цепях.
</a:t>
            </a:r>
            <a:endParaRPr lang="en-US" sz="8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170935"/>
            <a:ext cx="3709500" cy="15165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экологических мер по биологическому эффекту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меры по скорости и характеру влияния на живые системы.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результат дают очистные сооружения и снижение выбросов, а долгосрочную устойчивость обеспечивают лесовосстановление и охрана местообитаний.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экологического мониторинга и природоохранной практики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выбросов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угля и нефти к солнечной, ветровой и другим низкоуглеродным источникам сокращает выбросы парниковых газов и загрязняющих веществ, которые влияют на климат и здоровье живых организмов.
</a:t>
            </a:r>
            <a:endParaRPr lang="en-US" sz="1191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Чище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сжигания ископаемого топлива уменьшает образование смога и кислотных осадков, а значит, сохраняет состояние листьев, почв и городских экосистем в более стабильном виде.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нагрузки на 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Добыча, транспортировка и переработка топлива создают риски для рек, морей и подземных вод, поэтому отказ от части этих процессов снижает давление на водные экосистемы.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 в зданиях, школах и на предприятиях уменьшает общий спрос на ресурсы, а вместе с ним — объем выбросов, отходов и нарушений природных систем.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энергетика как способ снижения нагрузки на экосистемы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воды и защита водных экосистем
</a:t>
            </a:r>
            <a:endParaRPr lang="en-US" sz="2156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загрязнения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воды, удобрения и бытовой мусор изменяют химический состав водоемов, усиливают рост водорослей и запускают процессы, которые быстро ухудшают условия жизни водных организмов.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Эвтрофикация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питательных веществ приводит к бурному развитию водной растительности, последующему дефициту кислорода и массовой гибели рыб, беспозвоночных и других чувствительных видов.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очистки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очистных сооружений и контроль промышленных сбросов уменьшают поступление загрязнителей, что особенно важно для сохранения прозрачности воды и кислородного режима.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стока удобрений и восстановление прибрежной растительности удерживают загрязнения на суше, укрепляют берега и создают более благоприятные условия для водных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сильнее всего влияют на сохранение биоразнообразия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видов решающим становится не одна мера, а сочетание нескольких действий, которое поддерживает кормовые связи, миграции и размножение.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эффект дают защита местообитаний и снижение загрязнения: они одновременно поддерживают множество видов и сохраняют целостность экосистем.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биологическому эффекту природоохранных мер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природные территории как основа сохранения видов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защищают виды, которые не могут выжить при интенсивном освоении территории. Здесь сохраняются местообитания, кормовая база и условия для естественного размножения.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генофонда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поддерживают генетическое разнообразие популяций, уменьшая риск их вырождения. Это особенно важно для редких и эндемичных видов, чувствительных к любым изменениям среды.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местообитаний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больших и связанных между собой участков снижает фрагментацию природных комплексов. Организмы могут мигрировать, расселяться и обмениваться генетическим материалом без критических барьеров.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природных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заказниках и памятниках природы сохраняются не только отдельные виды, но и экосистемные связи. Это поддерживает опыление, пищевые цепи, сезонные миграции и восстановление природных сообществ.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школа и семья могут снижать экологический след
</a:t>
            </a:r>
            <a:endParaRPr lang="en-US" sz="183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основана на ежедневных привычках, которые уменьшают расход ресурсов и попадание загрязнителей в окружающую среду.
</a:t>
            </a:r>
            <a:endParaRPr lang="en-US" sz="8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 формирование ответственного поведения
</a:t>
            </a:r>
            <a:endParaRPr lang="en-US" sz="2290" dirty="0"/>
          </a:p>
        </p:txBody>
      </p:sp>
      <p:sp>
        <p:nvSpPr>
          <p:cNvPr id="10" name="Text 2"/>
          <p:cNvSpPr txBox="1"/>
          <p:nvPr/>
        </p:nvSpPr>
        <p:spPr>
          <a:xfrm>
            <a:off x="355810" y="2359850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грамотность начинается с представления о том, как связаны организмы, среда обитания и круговорот веществ. Без этого трудно оценить, почему любое загрязнение отражается на природе и человеке.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0572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через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исследования, экскурсии и наблюдения за местной флорой и фауной помогают увидеть экологические процессы в реальности. Такой опыт делает знания не абстрактными, а личностно значимыми.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531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ответственного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 сортировке отходов, экономии ресурсов и анализу качества воды формируют привычку действовать осознанно. Ученик видит связь между повседневным решением и состоянием окружающей среды.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006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общественных привычек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экологические нормы становятся частью повседневной культуры семьи и школы, снижается давление на природные системы. Массовое ответственное поведение даёт устойчивый эффект сильнее разовых кампаний.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591" y="1535000"/>
            <a:ext cx="4061618" cy="271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сокращения пластикового загрязнения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меры уменьшают поступление пластика в природу и какие требуют более сложной организации.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даёт сокращение производства и потребления пластика. Переработка важна, но не устраняет полностью микропластик и рассеивание отходов в природе.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природоохранных практик и подходов к снижению пластикового загрязнения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показатели среды после природоохранных мер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изменения в водных экосистемах: растут прозрачность и содержание кислорода, а также сокращается нагрузка на прибрежные и донные сообщества.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меры дают измеримый биологический эффект: уменьшают загрязнение, улучшают качество среды и создают условия для восстановления популяций.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показателей до и после внедрения природоохранных мер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почвы и климатическая устойчивость экосистем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403657" y="1256092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регулятор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поглощают углекислый газ, поддерживают влажность воздуха и смягчают температурные колебания. Благодаря этому они стабилизируют местный климат и создают условия для жизни многих организмов.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403657" y="2096906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удерживает почву, уменьшает эрозию и препятствует вымыванию питательных веществ. При вырубке лесов почвы быстрее истощаются, а продуктивность экосистем снижается.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94069" y="2972841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Лесовосстановление, защита от пожаров и контроль незаконных рубок помогают вернуть утраченные функции экосистем. Это особенно важно на территориях, где среда уже сильно нарушена человеком.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403657" y="3848790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Экокоридоры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участки леса позволяют животным перемещаться между разрозненными местообитаниями. Экологические коридоры уменьшают изоляцию популяций и поддерживают их генетическую устойчивость.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73036" y="1451264"/>
            <a:ext cx="589050" cy="673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науки и биотехнологий в решении экологических проблем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Биомониторинг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состоянием организмов и экосистем позволяет вовремя заметить загрязнение и деградацию среды. Такие данные помогают не предполагать, а измерять реальные изменения.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Биоремедиация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могут участвовать в очистке загрязнённых почв и воды, разлагая часть токсичных соединений. Это даёт возможность восстанавливать территории более щадящими методами.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генетического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семян и коллекции редких видов сохраняют генетический материал на случай утраты природных популяций. Это важный резерв для восстановления экосистем и селекционной работы.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 обоснованные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экспертиза и исследования позволяют выбирать меры с подтверждённой эффективностью. Наука нужна, чтобы природоохранные действия приносили не декларативный, а измеримый результат.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Приоритетные направления природоохранных действий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разные направления усиливают друг друга: охрана территорий снижает потери видов, а чистая среда повышает шансы экосистем на самовосстановление.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эффекты дают защита местообитаний и сокращение загрязнения. Долговременный результат обеспечивают образование, мониторинг и грамотное управление природопользованием.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приоритетов природоохранных действий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действия, доступные каждому
</a:t>
            </a:r>
            <a:endParaRPr lang="en-US" sz="2234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расхода электричества и воды уменьшает нагрузку на инфраструктуру и природные ресурсы. Даже простые привычки, если они становятся постоянными, дают заметный экологический эффект.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59775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лишнего пластика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многоразовых сумок, бутылок и контейнеров уменьшает объём отходов, которые долго сохраняются в природе. Это особенно важно для защиты почв и водоёмов.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63750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повышает шансы на переработку и снижает количество мусора на полигонах. Она также помогает уменьшить попадание ценных материалов и токсичных фракций в окружающую среду.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67725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экологичный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транспорт, велосипед и пешие маршруты сокращают выбросы и улучшают качество воздуха. Для городских экосистем это означает меньшую токсическую нагрузку и шумовое воздействие.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171710" y="133797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благоустройстве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уборка природных территорий и бережное отношение к растениям и животным укрепляют связь человека с природой. Такие действия особенно эффективны, когда повторяются регулярно.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биосферы — основа решения экологических проблем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решаются только при сочетании охраны природы, научного мониторинга, разумного природопользования и личной ответственности. Главная задача — сохранить связи, на которых держится жизнь.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2026-06-01T21:02:23Z</dcterms:created>
  <dcterms:modified xsi:type="dcterms:W3CDTF">2026-06-01T21:02:23Z</dcterms:modified>
</cp:coreProperties>
</file>