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 «Зимнее утро»: образ зимы, человека и радости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пейзаж у Пушкина становится источником света, движения и внутренней свободы.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светлая зимняя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«Зимнее утро» создано в зрелый период творчества Пушкина, когда природа особенно тесно связана с переживаниями человека. В этом стихотворении пейзаж не просто описан — он передаёт настроение и помогает увидеть мир по-новому.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стихотворения: от восторга к движению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собеседнику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тёплого и доверительного обращения, которое сразу создаёт живой, личный тон.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Вчерашняя непогода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света вспоминается буря, и это противопоставление делает нынешнее утро особенно радостным.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Морозное утро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возникает яркая картина ясного зимнего дня, наполненного светом, свежестью и красотой.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движение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направлен вперёд: герой готов выйти из дома и почувствовать полноту нового дня.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строфа: зимний пейзаж крупным планом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после ночного холода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строфа сразу рисует ясное утро, в котором мороз не пугает, а подчёркивает красоту природы. Снег сияет, воздух кажется прозрачным, а пространство — чистым и открытым.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как праздник взгляда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точные, зрительные детали, чтобы читатель почти увидел этот день. Пейзаж выглядит не статичным, а живым: в нём чувствуется свежесть, простор и особая торжественность.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97130"/>
            <a:ext cx="4534800" cy="24407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«Зимнее утро»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детали первой части стихотворения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слова создают настроение зимнего утра.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строки сразу соединяют красоту природы с личной радостью и доверием.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9453" y="3506840"/>
            <a:ext cx="282938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 и его настроение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говорит эмоционально и искренне. Его речь передаёт не спокойное наблюдение, а живое чувство удивления и радости от зимнего утра.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Восторг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слышится доверительный тон. Герой не одинок в своём впечатлении: он как будто делится счастьем с тем, кто ему дорог.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близкому человеку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замыкается в доме. Он готов смотреть, любоваться, двигаться и откликаться на красоту окружающего мира.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Открытость миру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погоды пробуждает энергию и желание действовать. Так стихотворение показывает человека, которому радость природы помогает почувствовать себя свободным.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поэтического действия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переживаний в тексте А. С. Пушкина «Зимнее утро».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времена суток в стихотворении особенно резко противопоставлены друг другу.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«Зимнее утро»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бурной ночью и ясным утром делает новый день ярче и радостнее. После тревоги покой ощущается сильнее и ценнее.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уют и тепло в зимнем пейзаже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дом противопоставлен морозному воздуху снаружи. Это пространство спокойствия, где человек чувствует себя в безопасности и может отдыхать от зимней стужи.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рядом с холодом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тепла рядом с холодом делает пейзаж человечным и близким. Дом не отделяет героя от мира, а помогает ощутить гармонию зимнего утра.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текста стихотворения А. С. Пушкина «Зимнее утро»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основные мотивы стихотворения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тексте важны не только описание природы, но и смена внутреннего состояния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строится вокруг радости, которая возникает из контраста и ведёт к ощущению энергии.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средства: эпитеты, метафоры, сравнения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эпитеты — «день чудесный», «друг прелестный», «великолепные ковры» — сразу задают праздничное настроение и делают зимний пейзаж зримо красивым и запоминающимся.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и точные образные детали усиливают впечатление свежести и света. Благодаря им стихотворение читается легко, но оставляет яркий эмоциональный след.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олицетворения помогают природе звучать живо: она будто дышит, сияет, зовёт и участвует в жизни человека, а не остаётся неподвижным фоном.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стихотворения звучит свободно и напевно: повторяющиеся интонации, восклицания и плавное движение строк создают ощущение живой речи и праздничного подъёма.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стройность поддерживает образ ясного зимнего утра. Рифмы и размер делают текст цельным, а звучание — лёгким, светлым и особенно запоминающимся.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685945"/>
            <a:ext cx="4813500" cy="21377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части стихотворения и их содержание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«Зимнее утро»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 частям развивается смысл и настроение стихотворения.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ведёт от созерцания к действию: каждое звено усиливает предыдущее и помогает почувствовать радость нового дня.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считают образцом пейзажной лирики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поэта не только красив, но и смысловой: он помогает понять внутреннее состояние героя и показывает, как природа может менять настроение.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стихотворении показана не сама по себе, а через впечатления человека, поэтому пейзаж сразу связан с чувствами и настроением лирического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точно замечает детали зимнего утра: свет, снег, лёд, воздух. Такая наблюдательность делает картину убедительной, ясной и очень живой для читателя.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соединение внешней картины и душевного переживания делает стихотворение особенно понятным школьникам и даёт ему место среди лучших образцов пейзажной лирики.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развитии образов и чувств в тексте «Зимнее утро».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стихотворения А. С. Пушкина «Зимнее утро»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образов: утро, буря, дом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образы звучат сильнее и как они поддерживают общий смысл стихотворения.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доминирует, потому что оно противопоставлено буре. Дом смягчает контраст и соединяет мир природы с человеческим теплом.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стихотворения: простота и выразительность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речь близкой читателю. При этом образность не теряется, а, наоборот, помогает глубже почувствовать красоту зимнего утра.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говорит просто и понятно, без тяжёлых книжных оборотов. Поэтому стихотворение легко читать вслух и легко представлять его картины.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выбрано точно: оно передаёт свет, холод, движение и чувство радости. Из-за этой точности текст кажется очень живым и ясным.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школьного анализа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«Зимнее утро» удобно разбирать на уроке: в нём хорошо видны тема, идея, композиция, художественные средства и образ лирического героя. Всё это помогает учиться вдумчивому чтению.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показывает, как природа передаёт настроение человека. Поэтому оно полезно не только для запоминания терминов, но и для понимания того, как работает поэзия.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14212"/>
            <a:ext cx="4534800" cy="24066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С. Пушкина «Зимнее утро»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образы, которые помогают анализировать стихотворение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из таблицы помогают точнее объяснить, как построено и что выражает стихотворение.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термины помогают увидеть, что смысл стихотворения создаётся не одним образом, а системой приёмов и повторяющихся мотивов.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«Зимнее утро»: свет, движение,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Пушкина зимний пейзаж становится источником радости и внутреннего подъёма. Холод, буря и покой соединяются с теплом, светом и желанием жить активно.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2026-05-22T22:26:16Z</dcterms:created>
  <dcterms:modified xsi:type="dcterms:W3CDTF">2026-05-22T22:26:16Z</dcterms:modified>
</cp:coreProperties>
</file>