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Nouns town и city: два слова о городе по-английски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town и city: когда оба слова значат «город», а когда — нет.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ученики 5 класса путают town и city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переводятся как «город», но в английском они не всегда взаимозаменяемы. На уроке разберём простое правило выбора, чтобы уверенно использовать town и city в коротких предложениях и не ошибаться в контексте.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town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обычно называют небольшой или средний населённый пункт. Это не мегаполис, а место, где люди живут, учатся, ходят в магазины и знают друг друга по соседству.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town часто звучит как уютное и более тихое место. Такое слово помогает описать обычную повседневную жизнь без большого шума, плотного движения и суеты.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town часто связаны знакомые места: school, park, shops, town centre. Поэтому слово удобно использовать, когда речь идёт о повседневной жизни в привычном городке.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сочетаний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выражения a small town, a quiet town, a seaside town. Они показывают, что town легко сочетается с прилагательными, которые описывают размер, настроение и особенности места.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town часто обозначает место, где живут обычные люди: рядом есть дома, школа и магазины. Это слово помогает представить знакомую, понятную детям городскую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city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обычно обозначает крупный город, где живёт много людей и есть много улиц, транспорта, магазинов, офисов и музеев. Это слово подчёркивает масштаб и активную городскую жизнь.
</a:t>
            </a:r>
            <a:endParaRPr lang="en-US" sz="1242" dirty="0"/>
          </a:p>
        </p:txBody>
      </p:sp>
      <p:sp>
        <p:nvSpPr>
          <p:cNvPr id="10" name="Text 3"/>
          <p:cNvSpPr txBox="1"/>
          <p:nvPr/>
        </p:nvSpPr>
        <p:spPr>
          <a:xfrm>
            <a:off x="2004171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текстах city часто связано с шумом, движением и постоянной активностью. Такое место кажется более динамичным, чем town, потому что там больше событий и возможностей.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3746749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словом city часто встречаются city streets, city centre, city life. Эти выражения помогают представить плотную застройку, оживлённые дороги и важные общественные места.
</a:t>
            </a:r>
            <a:endParaRPr lang="en-US" sz="1242" dirty="0"/>
          </a:p>
        </p:txBody>
      </p:sp>
      <p:sp>
        <p:nvSpPr>
          <p:cNvPr id="12" name="Text 5"/>
          <p:cNvSpPr txBox="1"/>
          <p:nvPr/>
        </p:nvSpPr>
        <p:spPr>
          <a:xfrm>
            <a:off x="5489336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city может обозначать не только большой город, но и населённый пункт с особым официальным статусом. Поэтому значение зависит не только от размера, но и от контекста.
</a:t>
            </a:r>
            <a:endParaRPr lang="en-US" sz="1195" dirty="0"/>
          </a:p>
        </p:txBody>
      </p:sp>
      <p:sp>
        <p:nvSpPr>
          <p:cNvPr id="13" name="Text 6"/>
          <p:cNvSpPr txBox="1"/>
          <p:nvPr/>
        </p:nvSpPr>
        <p:spPr>
          <a:xfrm>
            <a:off x="7231942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сочетания — a big city, city life, city centre. Они показывают, что city обычно описывает место с большим количеством людей, транспорта и городской активности.
</a:t>
            </a:r>
            <a:endParaRPr lang="en-US" sz="12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и city: простое сравнение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town и city в школьном английском.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относятся к городам, но town описывает более маленькое и спокойное место, а city — более крупное и оживлённое.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материалу урока английского языка для 5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 картинки связаны с city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city часто вызывает образ высоких домов, плотной застройки и длинных улиц. Такая картинка помогает понять, что речь идёт о крупном городском центре.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city нередко встречаются traffic, buses, metro, station. Эти слова подчёркивают, что в большом городе много маршрутов, людей и постоянного движения.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часто соседствует со словами museum, office, street, centre. Они показывают, что в большом городе есть важные здания, рабочие районы и места для прогулок.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 city появляются слова people, busy, noisy, the meaning становится яснее: это не тихий городок, а оживлённое место с большим потоком людей.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иллюстрация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слова лучше всего подходит фотография крупного города: высокие дома, широкая дорога, автобусы и много пешеходов. Такая визуальная опора помогает запомнить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217"/>
            <a:ext cx="249600" cy="2218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2810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часто стоят рядом с town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 уютный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town часто идут прилагательные small, little, quiet и lovely. Они помогают показать, что речь идёт о спокойном месте, где меньше шума и больше привычного уюта.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спокойная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хорошо подходит для описания тихой повседневной жизни. В таких текстах легко представить парк, знакомые улицы, соседей и размеренный ритм дня.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выражения — town centre и town hall. Они показывают, что town связан с местным центром, где находятся важные здания и привычные для жителей места.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магазины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часто употребляется, когда говорят о школе, магазинах и других обычных местах. Это слово помогает описать городок как часть повседневной жизни семьи и детей.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характер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town часто встречается coastal или seaside. Такие сочетания показывают, что слово подходит не только для размера, но и для описания приятного места у моря.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town к city: изменение размера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условная, но она помогает увидеть постепенный рост населения от маленького городка к крупному городу.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населённый пункт, тем ближе он к city. Для школьного выбора слова размер остаётся самым заметным ориентиром.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для сравнения значений слов town и city.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town или city в предложении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выбора слова по смыслу и контексту.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и city в британском и американском английском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city может означать не только большой город, но и место с официальным статусом. Поэтому здесь особенно важно смотреть не только на размер, но и на традицию употребления.
</a:t>
            </a:r>
            <a:endParaRPr lang="en-US" sz="1334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американском английском различие обычно проще: city — большой город, town — меньший городок. Для школьника это удобное правило, если в задании не указаны особые условия.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населённый пункт в разных странах может описываться по-разному. Поэтому перевод слова не всегда помогает полностью: нужно учитывать, как слово используется в конкретном тексте.
</a:t>
            </a:r>
            <a:endParaRPr lang="en-US" sz="1332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выбора важен контекст. Если речь идёт о небольшом и спокойном месте, чаще подходит town. Если место крупное, оживлённое или имеет особый статус, обычно выбирают city.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названий с city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в названии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случаях city входит прямо в официальное имя города. Так происходит, например, в названиях New York City и Mexico City, где слово является частью полного названия, а не просто описанием.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британских примерах слово city может быть связано с историческим развитием и особым статусом. Поэтому London или Oxford полезно рассматривать не только как большие города, но и как названия с традицией.
</a:t>
            </a:r>
            <a:endParaRPr lang="en-US" sz="1216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названия помогают понять, что city — это не всегда просто перевод слова «город». Иногда оно входит в собственное имя и помогает точнее различать официальный вариант названия и обычное описание места.
</a:t>
            </a:r>
            <a:endParaRPr lang="en-US" sz="12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с town и city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выбор слова меняет смысл всего предложения и помогает увидеть разницу между небольшим городком и крупным городом.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чаще связано с небольшим и спокойным местом, а city — с более крупным и насыщенным городским пространством.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town и city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4437" y="3057275"/>
            <a:ext cx="154125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словосочетания с town и city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square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городская площадь в небольшом городе или городке. Выражение помогает представить место, где проходят встречи, прогулки и местные события, связанные с повседневной жизнью жителей.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life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жизнь в большом городе: транспорт, движение, магазины, работа и много людей вокруг. Выражение сразу задаёт образ активного, шумного и очень занятого места.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hall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здание городской администрации. Словосочетание часто встречается в текстах о местной жизни, где важны центр управления, общественные события и знакомые школьникам городские объекты.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lights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ярком освещении большого города вечером и ночью. Словосочетание часто используется в описаниях улиц, зданий и красивых видов современного городского пейзажа.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town и city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помогает быстро увидеть, как меняется образ места: от более тихого и уютного к более крупному и оживлённому.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ассоциируется со спокойствием, а city — с масштабом, движением и плотной городской средой.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урока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считать слова одинаковыми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и city оба переводятся как «город», но в английском они не совпадают по смыслу. Если не учитывать размер и атмосферу, легко выбрать неправильное слово в предложении.
</a:t>
            </a:r>
            <a:endParaRPr lang="en-US" sz="1278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опираться только на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 — это не просто любое большое место. Важно смотреть на контекст: иногда значение связано с официальным статусом, а иногда — с образом большого оживлённого города.
</a:t>
            </a:r>
            <a:endParaRPr lang="en-US" sz="1269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 британском английском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варианте city может обозначать не только крупный город, но и город с особым статусом. Если об этом забыть, легко неверно понять текст или название.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устойчивые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town centre и city centre похожи, но используются в разных ситуациях. Первая чаще подходит для городка, вторая — для большого города, поэтому важно помнить контекст.
</a:t>
            </a:r>
            <a:endParaRPr lang="en-US" sz="12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 слова по контексту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выбора между town и city в школьных предложениях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 — два разных слова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городок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узкие улицы, небольшой рынок, школа и парк, где все знают друг друга. Такое место обычно называют town, потому что оно выглядит спокойным, компактным и очень близким к повседневной жизни жителей.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центр с музеями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 много транспорта, высоких зданий, офисов и людей на улицах. Вечером загораются вывески, а днём работают музеи и станции метро. Для такого места естественнее подходит слово city, потому что оно передаёт масштаб и движение.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какое слово подходит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слово по размеру, атмосфере и контексту. Таблица показывает, как одно и то же правило работает в разных ситуациях.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зависит не только от перевода, но и от размера, атмосферы и официального употребления слова.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town и city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упражнениями запомни главное различие и проверяй, какой образ создаёт слово в предложении.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материалам урока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по-разному описывать город: одно чаще для небольшого места, другое — для крупного и оживлённого.
</a:t>
            </a:r>
            <a:endParaRPr lang="en-US" sz="21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два слова о городах с разным значением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и city относятся к одной теме, но помогают представить разные города. Сначала смотри на размер и атмосферу, а затем проверяй контекст: так выбрать правильное слово намного проще.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2026-05-30T13:48:17Z</dcterms:created>
  <dcterms:modified xsi:type="dcterms:W3CDTF">2026-05-30T13:48:17Z</dcterms:modified>
</cp:coreProperties>
</file>