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«Хозяева» на Земле —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живут рядом с нами и удивляют своими умениями.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— это млекопитающие. Они рождают детёнышей, кормят их молоком и часто покрыты шерстью. Благодаря этому они сохраняют тепло и умеют жить почти в любых условиях — от леса до морского берега.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звери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зверей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078175" y="99670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или волосы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помогает зверям сохранять тепло. У белого медведя, лисицы и зайца она ещё и делает животное менее заметным среди снега, травы или кустов.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078175" y="2201675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для малышей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кормит детёнышей молоком. Оно даёт им питание, силу и помогает быстро расти, пока малыши ещё не умеют добывать еду сами.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078175" y="3406650"/>
            <a:ext cx="47358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у зверей остаётся почти постоянной. Поэтому они могут быть активными и в прохладную погоду, а не только в жаркие дни.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звери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звери живут в лесах и степях. Здесь им легко находить пищу, прятаться в траве или среди деревьев и растить детёнышей в укрытии.
</a:t>
            </a:r>
            <a:endParaRPr lang="en-US" sz="138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и тундре живут звери, которым не страшны холод, ветер и каменистая земля. У них есть особые приспособления для такой жизни.
</a:t>
            </a:r>
            <a:endParaRPr lang="en-US" sz="138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отлично переносит жару и долгое отсутствие воды. Это помогает ему жить там, где другие звери быстро устали бы от зноя.
</a:t>
            </a:r>
            <a:endParaRPr lang="en-US" sz="1566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льды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воде живут млекопитающие: дельфины и киты. А белый медведь чувствует себя уверенно среди льдов и умеет охотиться в холоде.
</a:t>
            </a:r>
            <a:endParaRPr lang="en-US" sz="15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двигаются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935150" y="1006075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
</a:t>
            </a:r>
            <a:pPr algn="l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бегает очень быстро, чтобы догнать добычу. Такая скорость помогает ему не упустить обед, если тот решит устроить забег.
</a:t>
            </a:r>
            <a:endParaRPr lang="en-US" sz="1381" dirty="0"/>
          </a:p>
        </p:txBody>
      </p:sp>
      <p:sp>
        <p:nvSpPr>
          <p:cNvPr id="13" name="Text 3"/>
          <p:cNvSpPr txBox="1"/>
          <p:nvPr/>
        </p:nvSpPr>
        <p:spPr>
          <a:xfrm>
            <a:off x="3935150" y="1724457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прыжки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двигается длинными прыжками. Это удобно на открытых пространствах, где нужно быстро преодолевать расстояние и не тратить лишние силы.
</a:t>
            </a:r>
            <a:endParaRPr lang="en-US" sz="1248" dirty="0"/>
          </a:p>
        </p:txBody>
      </p:sp>
      <p:sp>
        <p:nvSpPr>
          <p:cNvPr id="14" name="Text 4"/>
          <p:cNvSpPr txBox="1"/>
          <p:nvPr/>
        </p:nvSpPr>
        <p:spPr>
          <a:xfrm>
            <a:off x="3935150" y="2442839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Ловкое лазание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легко прыгает и лазает по деревьям. Острые когти и цепкие лапки помогают ей держаться на ветках и быстро скрываться от опасности.
</a:t>
            </a:r>
            <a:endParaRPr lang="en-US" sz="1280" dirty="0"/>
          </a:p>
        </p:txBody>
      </p:sp>
      <p:sp>
        <p:nvSpPr>
          <p:cNvPr id="15" name="Text 5"/>
          <p:cNvSpPr txBox="1"/>
          <p:nvPr/>
        </p:nvSpPr>
        <p:spPr>
          <a:xfrm>
            <a:off x="3935150" y="3161222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Рытьё ходов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живёт под землёй и роет ходы сильными передними лапами. Они работают почти как маленькие лопатки и помогают находить укрытие и пищу.
</a:t>
            </a:r>
            <a:endParaRPr lang="en-US" sz="1248" dirty="0"/>
          </a:p>
        </p:txBody>
      </p:sp>
      <p:sp>
        <p:nvSpPr>
          <p:cNvPr id="16" name="Text 6"/>
          <p:cNvSpPr txBox="1"/>
          <p:nvPr/>
        </p:nvSpPr>
        <p:spPr>
          <a:xfrm>
            <a:off x="3935150" y="3879604"/>
            <a:ext cx="4849297" cy="634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и дельфин хорошо плавают. Их тело обтекаемое, поэтому они легко двигаются в воде и могут быстро искать пищу или спасаться.
</a:t>
            </a:r>
            <a:endParaRPr lang="en-US" sz="13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растят детёнышей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 зверей появляется и растёт потомство.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травоядные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охотятся
</a:t>
            </a:r>
            <a:pPr algn="ctr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Лев, волк и рысь добывают пищу охотой. Им нужны быстрые лапы, острые зубы и хороший слух, чтобы заметить добычу раньше, чем та успеет скрыться.
</a:t>
            </a:r>
            <a:endParaRPr lang="en-US" sz="1333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едят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Олень, заяц и жираф питаются травой, листьями, ветками и корой. Такая еда встречается во многих местах, но её нужно долго пережёвывать.
</a:t>
            </a:r>
            <a:endParaRPr lang="en-US" sz="1354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зубы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хищников зубы острые и помогают удерживать добычу. У травоядных зубы шире и площе, чтобы перетирать твёрдую растительную пищу без спешки.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— свой способ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зверя свой стол и свои правила. Одни ищут мясо, другие — растения, и именно поэтому они не мешают друг другу жить в природе.
</a:t>
            </a:r>
            <a:endParaRPr lang="en-US" sz="13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Зубы, когти и другие помощники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клыки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помогают хищникам удерживать добычу. С их помощью зверю легче схватить, не уронить и быстро справиться с добычей во время охоты.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когти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Когти нужны не только для охоты. Они помогают лазать по деревьям, удерживаться на неровной поверхности и даже рыть землю или снег.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зубы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травоядных зубы широкие и плоские. Ими удобно долго жевать траву, листья и ветки, пока пища не станет мягкой.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бобра крепкие зубы, которые легко грызут деревья. А передние лапы крота похожи на маленькие лопатки и отлично подходят для подземных ходов.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рядом с человеком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помогает человеку охранять дом и радостно встречает хозяина. Она живёт рядом с людьми и нуждается в заботе, прогулках и еде.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в доме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ловит мышей и делает дом уютнее. Она тоже зависит от человека: ей нужны корм, вода, тепло и спокойное место для отдыха.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 даёт молоко, а овца — шерсть. Человек строит для них жильё, кормит их и следит, чтобы они были здоровыми.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звери не могут жить совсем без помощи людей. Поэтому человек должен ухаживать за ними бережно, как за настоящими соседями по планете.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строят себе дома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выбирает место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поселяется у воды, где есть деревья и удобный берег. Здесь он начинает строить плотину и хатку.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убежище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Плотина поднимает уровень воды, а хатка становится безопасным домом. Внутри тепло, сухо и удобно отдыхать.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роет ходы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прокладывает длинные подземные тоннели. В них он ищет пищу, прячется от врагов и живёт почти незаметно.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Сурок устраивает нору
</a:t>
            </a:r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Сурок делает нору для отдыха, зимовки и выращивания детёнышей. Такое жильё помогает пережить холод и плохую погоду.
</a:t>
            </a:r>
            <a:endParaRPr lang="en-US" sz="134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спасаются от врагов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Ёж, который превращается в шар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ёж чувствует опасность, он быстро сворачивается в колючий шар. Иглы торчат во все стороны и отпугивают врага. Такой способ защиты не требует бега и помогает зверьку переждать неприятную встречу.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бег и маскировка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спасается от врагов не только скоростью, но и хитрыми зигзагами. У многих зверей окраска сливается с травой, снегом или корой деревьев. Так их труднее заметить среди природы.
</a:t>
            </a:r>
            <a:endParaRPr lang="en-US" sz="1038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как предупреждение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Скунс защищается необычно: он отпугивает нападающего сильным запахом. Это помогает ему не вступать в драку. У других зверей на помощь приходят чуткие уши, быстрые лапы и умение вовремя спрятаться.
</a:t>
            </a:r>
            <a:endParaRPr lang="en-US" sz="10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находят пищу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чувства помогают зверю заметить добычу, подойти к ней и получить нужную энергию.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2075" y="1571326"/>
            <a:ext cx="299025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296226"/>
            <a:ext cx="391500" cy="34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звери живут зимой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медведя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проводит холодные месяцы в спячке. Он почти не двигается и расходует меньше сил, когда пищи мало и мороз крепко держит лес.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шубка зайца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меняет цвет шерсти и становится почти незаметным на снегу. Такая зимняя одежда помогает ему не попадаться на глаза хищникам.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белки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собирает орехи и семена заранее и прячет их в разных местах. Если один тайник окажется пустым, пушистой хозяйке хватит других запасов.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охотники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Лисица и волк зимой продолжают искать пищу. Они двигаются осторожнее, внимательно слушают звуки и стараются не тратить лишние силы.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Гиганты морей и суши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поражает размерами: это самое крупное животное на Земле, хотя он живёт в море. Среди наземных зверей особенно внушительно выглядят слон и бегемот. Их большие тела помогают сохранять тепло и запасать силы.
</a:t>
            </a:r>
            <a:endParaRPr lang="en-US" sz="997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Малыши, которых легко не заметить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Землеройки и мыши кажутся крошечными рядом с великанами. Они быстро двигаются, легко прячутся в траве, норах и под корой. Для маленького зверя такая скрытность часто важнее, чем сила.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и самые маленькие звери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умения зверей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 темноте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посылают особые звуки и по их отражению находят дорогу в темноте. Такой способ помогает им не врезаться в препятствия и ловить добычу ночью.
</a:t>
            </a:r>
            <a:endParaRPr lang="en-US" sz="1563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тоже пользуются звуками, чтобы ориентироваться в воде. Они узнают, где находится путь, а где — добыча или опасность, даже если вокруг почти ничего не видно.
</a:t>
            </a:r>
            <a:endParaRPr lang="en-US" sz="1483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жирафа
</a:t>
            </a:r>
            <a:pPr algn="l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Жирафу помогает высокая шея: он достаёт листья с верхних веток, куда другим зверям трудно добраться. Это удобный способ находить еду там, где её меньше всего трогают.
</a:t>
            </a:r>
            <a:endParaRPr lang="en-US" sz="1491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ноги и челюсти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быстро прыгает на мощных задних ногах, а панда легко пережёвывает бамбук крепкими челюстями. У каждого зверя есть своё полезное «суперумение».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9485" y="0"/>
            <a:ext cx="274253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5852700" cy="10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звери важны для природы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30150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звери поедают траву, листья и ветки. Когда они перемещаются по лесу и полю, семена цепляются за шерсть и разносятся дальше, помогая растениям расселяться.
</a:t>
            </a:r>
            <a:endParaRPr lang="en-US" sz="1136" dirty="0"/>
          </a:p>
        </p:txBody>
      </p:sp>
      <p:sp>
        <p:nvSpPr>
          <p:cNvPr id="12" name="Text 4"/>
          <p:cNvSpPr txBox="1"/>
          <p:nvPr/>
        </p:nvSpPr>
        <p:spPr>
          <a:xfrm>
            <a:off x="3337703" y="21583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меняют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плотины и хатки, а из-за этого появляются новые водоёмы. В таких местах находят дом рыбы, птицы, насекомые и многие растения.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330150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держат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охотятся на других животных и не дают им размножаться слишком сильно. Благодаря этому в природе сохраняется равновесие, а разные виды не мешают друг другу.
</a:t>
            </a:r>
            <a:endParaRPr lang="en-US" sz="1120" dirty="0"/>
          </a:p>
        </p:txBody>
      </p:sp>
      <p:sp>
        <p:nvSpPr>
          <p:cNvPr id="14" name="Text 6"/>
          <p:cNvSpPr txBox="1"/>
          <p:nvPr/>
        </p:nvSpPr>
        <p:spPr>
          <a:xfrm>
            <a:off x="3337703" y="3773480"/>
            <a:ext cx="2845097" cy="8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вид зверей, меняется жизнь других обитателей леса или степи. Поэтому каждый зверь нужен природе, даже если он кажется маленьким и незаметным.
</a:t>
            </a:r>
            <a:endParaRPr lang="en-US" sz="12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жизни в природе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растения, звери и почва связаны между собой в общем круге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звери и защита природы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в тихом лесу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Амурскому тигру нужны большие лесные территории, где он может охотиться и прятаться. Когда лес вырубают или тревожат слишком часто, зверю становится труднее жить. Поэтому охрана мест его обитания особенно важна.
</a:t>
            </a:r>
            <a:endParaRPr lang="en-US" sz="982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на горных тропах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живёт высоко в горах и старается держаться подальше от людей. Ему мешают охота и исчезновение спокойных мест. Заповедники помогают сохранить такие участки природы для осторожного хищника.
</a:t>
            </a:r>
            <a:endParaRPr lang="en-US" sz="987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под защитой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— один из самых редких зверей. Ему нужны чистые леса, тишина и безопасность. Национальные парки и бережное отношение к природе помогают этому красивому хищнику выживать.
</a:t>
            </a:r>
            <a:endParaRPr lang="en-US" sz="9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70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9100" y="402675"/>
            <a:ext cx="40494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могут помогать зверям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354700" y="1877884"/>
            <a:ext cx="44037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 чистоту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двор, парк и лес помогают животным находить безопасное место для жизни. Мусор, стекло и пластик могут навредить зверям и их убежищам.
</a:t>
            </a:r>
            <a:endParaRPr lang="en-US" sz="1380" dirty="0"/>
          </a:p>
        </p:txBody>
      </p:sp>
      <p:sp>
        <p:nvSpPr>
          <p:cNvPr id="12" name="Text 3"/>
          <p:cNvSpPr txBox="1"/>
          <p:nvPr/>
        </p:nvSpPr>
        <p:spPr>
          <a:xfrm>
            <a:off x="1354700" y="2676925"/>
            <a:ext cx="4977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трогаем малышей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Диких зверей и их детёнышей нельзя брать в руки или приближаться к ним слишком близко. Даже маленький зверёк может испугаться и потерять маму из виду.
</a:t>
            </a:r>
            <a:endParaRPr lang="en-US" sz="1380" dirty="0"/>
          </a:p>
        </p:txBody>
      </p:sp>
      <p:sp>
        <p:nvSpPr>
          <p:cNvPr id="13" name="Text 4"/>
          <p:cNvSpPr txBox="1"/>
          <p:nvPr/>
        </p:nvSpPr>
        <p:spPr>
          <a:xfrm>
            <a:off x="1354700" y="3475975"/>
            <a:ext cx="55005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шумим в убежищах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нор, гнёзд и лесных укрытий нужно вести себя тихо. Громкие крики и резкие движения мешают зверям отдыхать, прятаться и растить потомство.
</a:t>
            </a:r>
            <a:endParaRPr lang="en-US" sz="1397" dirty="0"/>
          </a:p>
        </p:txBody>
      </p:sp>
      <p:sp>
        <p:nvSpPr>
          <p:cNvPr id="14" name="Text 5"/>
          <p:cNvSpPr txBox="1"/>
          <p:nvPr/>
        </p:nvSpPr>
        <p:spPr>
          <a:xfrm>
            <a:off x="1354700" y="4268300"/>
            <a:ext cx="5970300" cy="701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доброе правило — смотреть на животных на расстоянии. Так человек не мешает зверю и остаётся в безопасности сам.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— сильные, умные и нужные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живут почти всюду на Земле, умеют приспосабливаться и заботятся о детёнышах. Они делают природу живой, а наш общий дом — красивым, разнообразным и по-настоящему настоящим.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2026-05-26T01:13:35Z</dcterms:created>
  <dcterms:modified xsi:type="dcterms:W3CDTF">2026-05-26T01:13:35Z</dcterms:modified>
</cp:coreProperties>
</file>